
<file path=[Content_Types].xml><?xml version="1.0" encoding="utf-8"?>
<Types xmlns="http://schemas.openxmlformats.org/package/2006/content-types">
  <Default Extension="bin" ContentType="image/png"/>
  <Default Extension="emf" ContentType="image/x-emf"/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embedTrueType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0" r:id="rId2"/>
    <p:sldId id="285" r:id="rId3"/>
    <p:sldId id="292" r:id="rId4"/>
    <p:sldId id="270" r:id="rId5"/>
  </p:sldIdLst>
  <p:sldSz cx="12188825" cy="6858000"/>
  <p:notesSz cx="6797675" cy="9926638"/>
  <p:embeddedFontLst>
    <p:embeddedFont>
      <p:font typeface="AU Passata" panose="020B0503030502030804" pitchFamily="34" charset="0"/>
      <p:regular r:id="rId8"/>
      <p:bold r:id="rId9"/>
    </p:embeddedFont>
    <p:embeddedFont>
      <p:font typeface="AU Passata Light" panose="020B0303030902030804" pitchFamily="34" charset="0"/>
      <p:regular r:id="rId10"/>
      <p:bold r:id="rId11"/>
    </p:embeddedFont>
    <p:embeddedFont>
      <p:font typeface="AU Peto" panose="040C0B07020602020301" pitchFamily="82" charset="0"/>
      <p:regular r:id="rId12"/>
    </p:embeddedFont>
    <p:embeddedFont>
      <p:font typeface="Georgia" panose="02040502050405020303" pitchFamily="18" charset="0"/>
      <p:regular r:id="rId13"/>
      <p:bold r:id="rId14"/>
      <p:italic r:id="rId15"/>
      <p:boldItalic r:id="rId16"/>
    </p:embeddedFont>
  </p:embeddedFontLst>
  <p:defaultTextStyle>
    <a:defPPr>
      <a:defRPr lang="en-US"/>
    </a:defPPr>
    <a:lvl1pPr algn="l" rtl="0" fontAlgn="base">
      <a:lnSpc>
        <a:spcPts val="4799"/>
      </a:lnSpc>
      <a:spcBef>
        <a:spcPct val="0"/>
      </a:spcBef>
      <a:spcAft>
        <a:spcPct val="0"/>
      </a:spcAft>
      <a:buFont typeface="AU Passata" pitchFamily="34" charset="0"/>
      <a:defRPr sz="4799" kern="1200">
        <a:solidFill>
          <a:schemeClr val="tx1"/>
        </a:solidFill>
        <a:latin typeface="AU Passata" pitchFamily="34" charset="0"/>
        <a:ea typeface="+mn-ea"/>
        <a:cs typeface="+mn-cs"/>
      </a:defRPr>
    </a:lvl1pPr>
    <a:lvl2pPr marL="609493" algn="l" rtl="0" fontAlgn="base">
      <a:lnSpc>
        <a:spcPts val="4799"/>
      </a:lnSpc>
      <a:spcBef>
        <a:spcPct val="0"/>
      </a:spcBef>
      <a:spcAft>
        <a:spcPct val="0"/>
      </a:spcAft>
      <a:buFont typeface="AU Passata" pitchFamily="34" charset="0"/>
      <a:defRPr sz="4799" kern="1200">
        <a:solidFill>
          <a:schemeClr val="tx1"/>
        </a:solidFill>
        <a:latin typeface="AU Passata" pitchFamily="34" charset="0"/>
        <a:ea typeface="+mn-ea"/>
        <a:cs typeface="+mn-cs"/>
      </a:defRPr>
    </a:lvl2pPr>
    <a:lvl3pPr marL="1218987" algn="l" rtl="0" fontAlgn="base">
      <a:lnSpc>
        <a:spcPts val="4799"/>
      </a:lnSpc>
      <a:spcBef>
        <a:spcPct val="0"/>
      </a:spcBef>
      <a:spcAft>
        <a:spcPct val="0"/>
      </a:spcAft>
      <a:buFont typeface="AU Passata" pitchFamily="34" charset="0"/>
      <a:defRPr sz="4799" kern="1200">
        <a:solidFill>
          <a:schemeClr val="tx1"/>
        </a:solidFill>
        <a:latin typeface="AU Passata" pitchFamily="34" charset="0"/>
        <a:ea typeface="+mn-ea"/>
        <a:cs typeface="+mn-cs"/>
      </a:defRPr>
    </a:lvl3pPr>
    <a:lvl4pPr marL="1828480" algn="l" rtl="0" fontAlgn="base">
      <a:lnSpc>
        <a:spcPts val="4799"/>
      </a:lnSpc>
      <a:spcBef>
        <a:spcPct val="0"/>
      </a:spcBef>
      <a:spcAft>
        <a:spcPct val="0"/>
      </a:spcAft>
      <a:buFont typeface="AU Passata" pitchFamily="34" charset="0"/>
      <a:defRPr sz="4799" kern="1200">
        <a:solidFill>
          <a:schemeClr val="tx1"/>
        </a:solidFill>
        <a:latin typeface="AU Passata" pitchFamily="34" charset="0"/>
        <a:ea typeface="+mn-ea"/>
        <a:cs typeface="+mn-cs"/>
      </a:defRPr>
    </a:lvl4pPr>
    <a:lvl5pPr marL="2437973" algn="l" rtl="0" fontAlgn="base">
      <a:lnSpc>
        <a:spcPts val="4799"/>
      </a:lnSpc>
      <a:spcBef>
        <a:spcPct val="0"/>
      </a:spcBef>
      <a:spcAft>
        <a:spcPct val="0"/>
      </a:spcAft>
      <a:buFont typeface="AU Passata" pitchFamily="34" charset="0"/>
      <a:defRPr sz="4799" kern="1200">
        <a:solidFill>
          <a:schemeClr val="tx1"/>
        </a:solidFill>
        <a:latin typeface="AU Passata" pitchFamily="34" charset="0"/>
        <a:ea typeface="+mn-ea"/>
        <a:cs typeface="+mn-cs"/>
      </a:defRPr>
    </a:lvl5pPr>
    <a:lvl6pPr marL="3047467" algn="l" defTabSz="1218987" rtl="0" eaLnBrk="1" latinLnBrk="0" hangingPunct="1">
      <a:defRPr sz="4799" kern="1200">
        <a:solidFill>
          <a:schemeClr val="tx1"/>
        </a:solidFill>
        <a:latin typeface="AU Passata" pitchFamily="34" charset="0"/>
        <a:ea typeface="+mn-ea"/>
        <a:cs typeface="+mn-cs"/>
      </a:defRPr>
    </a:lvl6pPr>
    <a:lvl7pPr marL="3656960" algn="l" defTabSz="1218987" rtl="0" eaLnBrk="1" latinLnBrk="0" hangingPunct="1">
      <a:defRPr sz="4799" kern="1200">
        <a:solidFill>
          <a:schemeClr val="tx1"/>
        </a:solidFill>
        <a:latin typeface="AU Passata" pitchFamily="34" charset="0"/>
        <a:ea typeface="+mn-ea"/>
        <a:cs typeface="+mn-cs"/>
      </a:defRPr>
    </a:lvl7pPr>
    <a:lvl8pPr marL="4266453" algn="l" defTabSz="1218987" rtl="0" eaLnBrk="1" latinLnBrk="0" hangingPunct="1">
      <a:defRPr sz="4799" kern="1200">
        <a:solidFill>
          <a:schemeClr val="tx1"/>
        </a:solidFill>
        <a:latin typeface="AU Passata" pitchFamily="34" charset="0"/>
        <a:ea typeface="+mn-ea"/>
        <a:cs typeface="+mn-cs"/>
      </a:defRPr>
    </a:lvl8pPr>
    <a:lvl9pPr marL="4875947" algn="l" defTabSz="1218987" rtl="0" eaLnBrk="1" latinLnBrk="0" hangingPunct="1">
      <a:defRPr sz="4799" kern="1200">
        <a:solidFill>
          <a:schemeClr val="tx1"/>
        </a:solidFill>
        <a:latin typeface="AU Passat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F9F9"/>
    <a:srgbClr val="9EF52B"/>
    <a:srgbClr val="FFDB01"/>
    <a:srgbClr val="002546"/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9" autoAdjust="0"/>
    <p:restoredTop sz="93775" autoAdjust="0"/>
  </p:normalViewPr>
  <p:slideViewPr>
    <p:cSldViewPr snapToObjects="1" showGuides="1">
      <p:cViewPr>
        <p:scale>
          <a:sx n="50" d="100"/>
          <a:sy n="50" d="100"/>
        </p:scale>
        <p:origin x="1088" y="56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87" d="100"/>
          <a:sy n="87" d="100"/>
        </p:scale>
        <p:origin x="3762" y="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font" Target="fonts/font5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Tx/>
              <a:buNone/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Tx/>
              <a:buNone/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Tx/>
              <a:buNone/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Tx/>
              <a:buNone/>
              <a:defRPr sz="1200"/>
            </a:lvl1pPr>
          </a:lstStyle>
          <a:p>
            <a:pPr>
              <a:defRPr/>
            </a:pPr>
            <a:fld id="{88DF0C21-DE6B-488F-B9D9-B7FE08733B7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58050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Tx/>
              <a:buNone/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Tx/>
              <a:buNone/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" y="744538"/>
            <a:ext cx="6613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Tx/>
              <a:buNone/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Tx/>
              <a:buNone/>
              <a:defRPr sz="1200"/>
            </a:lvl1pPr>
          </a:lstStyle>
          <a:p>
            <a:pPr>
              <a:defRPr/>
            </a:pPr>
            <a:fld id="{72C160C3-3AB6-49C1-8001-AFDAD271EB5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50390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U Passata" pitchFamily="34" charset="0"/>
        <a:ea typeface="+mn-ea"/>
        <a:cs typeface="Arial" charset="0"/>
      </a:defRPr>
    </a:lvl1pPr>
    <a:lvl2pPr marL="60949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U Passata" pitchFamily="34" charset="0"/>
        <a:ea typeface="+mn-ea"/>
        <a:cs typeface="Arial" charset="0"/>
      </a:defRPr>
    </a:lvl2pPr>
    <a:lvl3pPr marL="1218987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U Passata" pitchFamily="34" charset="0"/>
        <a:ea typeface="+mn-ea"/>
        <a:cs typeface="Arial" charset="0"/>
      </a:defRPr>
    </a:lvl3pPr>
    <a:lvl4pPr marL="182848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U Passata" pitchFamily="34" charset="0"/>
        <a:ea typeface="+mn-ea"/>
        <a:cs typeface="Arial" charset="0"/>
      </a:defRPr>
    </a:lvl4pPr>
    <a:lvl5pPr marL="243797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U Passata" pitchFamily="34" charset="0"/>
        <a:ea typeface="+mn-ea"/>
        <a:cs typeface="Arial" charset="0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528724-E3C0-4ED9-87F8-1CCC6B75B2F7}" type="slidenum">
              <a:rPr lang="da-DK" smtClean="0"/>
              <a:pPr>
                <a:defRPr/>
              </a:pPr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13079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528724-E3C0-4ED9-87F8-1CCC6B75B2F7}" type="slidenum">
              <a:rPr lang="da-DK" smtClean="0"/>
              <a:pPr>
                <a:defRPr/>
              </a:pPr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76628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sz="1200" kern="1200" baseline="0" dirty="0">
              <a:solidFill>
                <a:schemeClr val="tx1"/>
              </a:solidFill>
              <a:effectLst/>
              <a:latin typeface="AU Passata" pitchFamily="34" charset="0"/>
              <a:ea typeface="+mn-ea"/>
              <a:cs typeface="Arial" charset="0"/>
            </a:endParaRPr>
          </a:p>
          <a:p>
            <a:endParaRPr lang="da-DK" sz="1200" b="0" i="0" u="none" strike="noStrike" kern="1200" baseline="0" dirty="0">
              <a:solidFill>
                <a:schemeClr val="tx1"/>
              </a:solidFill>
              <a:latin typeface="AU Passata" pitchFamily="34" charset="0"/>
              <a:ea typeface="+mn-ea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C160C3-3AB6-49C1-8001-AFDAD271EB5B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2403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Farvet baggrund"/>
          <p:cNvPicPr preferRelativeResize="0"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  <a:solidFill>
            <a:schemeClr val="tx2"/>
          </a:solidFill>
        </p:spPr>
      </p:pic>
      <p:sp>
        <p:nvSpPr>
          <p:cNvPr id="34819" name="Title 1"/>
          <p:cNvSpPr>
            <a:spLocks noGrp="1" noChangeArrowheads="1"/>
          </p:cNvSpPr>
          <p:nvPr>
            <p:ph type="ctrTitle"/>
          </p:nvPr>
        </p:nvSpPr>
        <p:spPr>
          <a:xfrm>
            <a:off x="985838" y="2482343"/>
            <a:ext cx="10220325" cy="1661993"/>
          </a:xfrm>
        </p:spPr>
        <p:txBody>
          <a:bodyPr wrap="square" anchor="ctr" anchorCtr="0">
            <a:spAutoFit/>
          </a:bodyPr>
          <a:lstStyle>
            <a:lvl1pPr>
              <a:lnSpc>
                <a:spcPct val="90000"/>
              </a:lnSpc>
              <a:defRPr sz="6000" baseline="0">
                <a:solidFill>
                  <a:schemeClr val="bg1"/>
                </a:solidFill>
                <a:latin typeface="AU Passata Light" panose="020B03030309020308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GB"/>
          </a:p>
        </p:txBody>
      </p:sp>
      <p:sp>
        <p:nvSpPr>
          <p:cNvPr id="15" name="TextBox 14"/>
          <p:cNvSpPr txBox="1"/>
          <p:nvPr userDrawn="1"/>
        </p:nvSpPr>
        <p:spPr>
          <a:xfrm>
            <a:off x="-1973598" y="3082506"/>
            <a:ext cx="1825892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GB" sz="1000" baseline="0" noProof="1">
                <a:solidFill>
                  <a:schemeClr val="tx1">
                    <a:lumMod val="75000"/>
                    <a:lumOff val="25000"/>
                  </a:schemeClr>
                </a:solidFill>
              </a:rPr>
              <a:t>Ændr 2. linje eller ord til</a:t>
            </a:r>
            <a:endParaRPr lang="en-GB"/>
          </a:p>
          <a:p>
            <a:pPr algn="r">
              <a:lnSpc>
                <a:spcPct val="100000"/>
              </a:lnSpc>
            </a:pP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</a:rPr>
              <a:t>AU Passata Bold</a:t>
            </a:r>
            <a:endParaRPr lang="en-GB" sz="4799" dirty="0"/>
          </a:p>
        </p:txBody>
      </p:sp>
      <p:sp>
        <p:nvSpPr>
          <p:cNvPr id="33" name="OFF_logo2Computed"/>
          <p:cNvSpPr txBox="1">
            <a:spLocks noChangeArrowheads="1"/>
          </p:cNvSpPr>
          <p:nvPr userDrawn="1"/>
        </p:nvSpPr>
        <p:spPr bwMode="auto">
          <a:xfrm>
            <a:off x="972000" y="5997600"/>
            <a:ext cx="2350045" cy="676612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wrap="square" lIns="0" tIns="583200" rIns="0" bIns="0">
            <a:spAutoFit/>
          </a:bodyPr>
          <a:lstStyle/>
          <a:p>
            <a:pPr>
              <a:lnSpc>
                <a:spcPct val="95000"/>
              </a:lnSpc>
              <a:defRPr/>
            </a:pPr>
            <a:r>
              <a:rPr lang="en-GB" sz="600" cap="all" spc="40" baseline="0" dirty="0">
                <a:solidFill>
                  <a:schemeClr val="bg1"/>
                </a:solidFill>
                <a:latin typeface="AU Passata Light" pitchFamily="34" charset="0"/>
              </a:rPr>
              <a:t>Department of Environmental Science</a:t>
            </a:r>
          </a:p>
        </p:txBody>
      </p:sp>
      <p:sp>
        <p:nvSpPr>
          <p:cNvPr id="35" name="FLD_Event"/>
          <p:cNvSpPr txBox="1">
            <a:spLocks noChangeArrowheads="1"/>
          </p:cNvSpPr>
          <p:nvPr userDrawn="1"/>
        </p:nvSpPr>
        <p:spPr bwMode="auto">
          <a:xfrm>
            <a:off x="3691333" y="5997600"/>
            <a:ext cx="2271840" cy="447676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wrap="square" lIns="0" tIns="342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700" b="0" cap="all" baseline="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9" name="OFF_logo1Computed"/>
          <p:cNvSpPr/>
          <p:nvPr userDrawn="1"/>
        </p:nvSpPr>
        <p:spPr bwMode="auto">
          <a:xfrm>
            <a:off x="971999" y="5997600"/>
            <a:ext cx="65" cy="451123"/>
          </a:xfrm>
          <a:prstGeom prst="rect">
            <a:avLst/>
          </a:prstGeom>
          <a:noFill/>
          <a:ln w="1778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30960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U Passata" pitchFamily="34" charset="0"/>
              <a:buNone/>
              <a:tabLst/>
            </a:pPr>
            <a:r>
              <a:rPr kumimoji="0" lang="en-GB" sz="1000" b="0" i="0" u="none" strike="noStrike" cap="all" normalizeH="0" baseline="0" noProof="1">
                <a:ln>
                  <a:noFill/>
                </a:ln>
                <a:solidFill>
                  <a:schemeClr val="bg1"/>
                </a:solidFill>
                <a:effectLst/>
                <a:latin typeface="AU Passata" pitchFamily="34" charset="0"/>
              </a:rPr>
              <a:t>Aarhus
University</a:t>
            </a:r>
          </a:p>
        </p:txBody>
      </p:sp>
      <p:pic>
        <p:nvPicPr>
          <p:cNvPr id="16" name="Au 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00" y="5997600"/>
            <a:ext cx="557569" cy="558000"/>
          </a:xfrm>
          <a:prstGeom prst="rect">
            <a:avLst/>
          </a:prstGeom>
        </p:spPr>
      </p:pic>
      <p:pic>
        <p:nvPicPr>
          <p:cNvPr id="527504587" name="SecondaryLogo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06000" y="5997600"/>
            <a:ext cx="1658237" cy="5580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807992" y="6581497"/>
            <a:ext cx="252000" cy="1538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2" name="Date Placeholder 1" hidden="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7F83-4CBA-48F2-BAD0-783AE3701E32}" type="datetimeFigureOut">
              <a:rPr lang="en-GB" smtClean="0"/>
              <a:pPr/>
              <a:t>06/05/2026</a:t>
            </a:fld>
            <a:r>
              <a:rPr lang="en-GB" dirty="0"/>
              <a:t>29/10/2017</a:t>
            </a:r>
          </a:p>
        </p:txBody>
      </p:sp>
      <p:sp>
        <p:nvSpPr>
          <p:cNvPr id="3" name="Footer Placeholder 2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"/>
          <p:cNvSpPr>
            <a:spLocks noGrp="1"/>
          </p:cNvSpPr>
          <p:nvPr>
            <p:ph type="pic" sz="quarter" idx="11" hasCustomPrompt="1"/>
          </p:nvPr>
        </p:nvSpPr>
        <p:spPr>
          <a:xfrm>
            <a:off x="316800" y="316800"/>
            <a:ext cx="5644800" cy="2653200"/>
          </a:xfrm>
          <a:solidFill>
            <a:schemeClr val="bg1"/>
          </a:solidFill>
        </p:spPr>
        <p:txBody>
          <a:bodyPr/>
          <a:lstStyle>
            <a:lvl1pPr marL="0" indent="0">
              <a:buFontTx/>
              <a:buNone/>
              <a:defRPr b="0"/>
            </a:lvl1pPr>
          </a:lstStyle>
          <a:p>
            <a:r>
              <a:rPr lang="en-GB" dirty="0"/>
              <a:t>Click here and add image via Templafy Image Library</a:t>
            </a:r>
            <a:endParaRPr lang="en-GB"/>
          </a:p>
        </p:txBody>
      </p:sp>
      <p:sp>
        <p:nvSpPr>
          <p:cNvPr id="7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316800" y="3237372"/>
            <a:ext cx="5644800" cy="2653200"/>
          </a:xfrm>
        </p:spPr>
        <p:txBody>
          <a:bodyPr/>
          <a:lstStyle>
            <a:lvl1pPr marL="0" indent="0">
              <a:buFontTx/>
              <a:buNone/>
              <a:defRPr b="0"/>
            </a:lvl1pPr>
          </a:lstStyle>
          <a:p>
            <a:r>
              <a:rPr lang="en-GB" dirty="0"/>
              <a:t>Click here and add image via Templafy Image Library</a:t>
            </a:r>
            <a:endParaRPr lang="en-GB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6231600" y="316800"/>
            <a:ext cx="5644800" cy="5583600"/>
          </a:xfrm>
        </p:spPr>
        <p:txBody>
          <a:bodyPr/>
          <a:lstStyle>
            <a:lvl1pPr marL="0" indent="0">
              <a:buFontTx/>
              <a:buNone/>
              <a:defRPr b="0"/>
            </a:lvl1pPr>
          </a:lstStyle>
          <a:p>
            <a:r>
              <a:rPr lang="en-GB" dirty="0"/>
              <a:t>Click here and add image via Templafy Image Library</a:t>
            </a:r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>
          <a:xfrm>
            <a:off x="11807992" y="6581497"/>
            <a:ext cx="252000" cy="153888"/>
          </a:xfrm>
        </p:spPr>
        <p:txBody>
          <a:bodyPr/>
          <a:lstStyle/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Date Placeholder 7" hidden="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8417F83-4CBA-48F2-BAD0-783AE3701E32}" type="datetimeFigureOut">
              <a:rPr lang="en-GB" smtClean="0"/>
              <a:pPr/>
              <a:t>06/05/2026</a:t>
            </a:fld>
            <a:r>
              <a:rPr lang="en-GB" dirty="0"/>
              <a:t>29/10/2017</a:t>
            </a:r>
          </a:p>
        </p:txBody>
      </p:sp>
      <p:sp>
        <p:nvSpPr>
          <p:cNvPr id="9" name="Footer Placeholder 8" hidden="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07518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22" userDrawn="1">
          <p15:clr>
            <a:srgbClr val="A4A3A4"/>
          </p15:clr>
        </p15:guide>
        <p15:guide id="2" pos="3755" userDrawn="1">
          <p15:clr>
            <a:srgbClr val="A4A3A4"/>
          </p15:clr>
        </p15:guide>
        <p15:guide id="3" orient="horz" pos="2039" userDrawn="1">
          <p15:clr>
            <a:srgbClr val="A4A3A4"/>
          </p15:clr>
        </p15:guide>
        <p15:guide id="4" orient="horz" pos="1872" userDrawn="1">
          <p15:clr>
            <a:srgbClr val="A4A3A4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ictures I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"/>
          <p:cNvSpPr>
            <a:spLocks noGrp="1"/>
          </p:cNvSpPr>
          <p:nvPr>
            <p:ph type="pic" sz="quarter" idx="12" hasCustomPrompt="1"/>
          </p:nvPr>
        </p:nvSpPr>
        <p:spPr>
          <a:xfrm>
            <a:off x="316800" y="316800"/>
            <a:ext cx="5644800" cy="5583600"/>
          </a:xfrm>
          <a:solidFill>
            <a:schemeClr val="bg1"/>
          </a:solidFill>
        </p:spPr>
        <p:txBody>
          <a:bodyPr/>
          <a:lstStyle>
            <a:lvl1pPr marL="0" indent="0">
              <a:buFontTx/>
              <a:buNone/>
              <a:defRPr b="0"/>
            </a:lvl1pPr>
          </a:lstStyle>
          <a:p>
            <a:r>
              <a:rPr lang="en-GB" dirty="0"/>
              <a:t>Click here and add image via Templafy Image Library</a:t>
            </a:r>
            <a:endParaRPr lang="en-GB"/>
          </a:p>
        </p:txBody>
      </p:sp>
      <p:sp>
        <p:nvSpPr>
          <p:cNvPr id="4" name="Picture Placeholder 2"/>
          <p:cNvSpPr>
            <a:spLocks noGrp="1"/>
          </p:cNvSpPr>
          <p:nvPr>
            <p:ph type="pic" sz="quarter" idx="11" hasCustomPrompt="1"/>
          </p:nvPr>
        </p:nvSpPr>
        <p:spPr>
          <a:xfrm>
            <a:off x="6231600" y="316800"/>
            <a:ext cx="5644800" cy="2653200"/>
          </a:xfrm>
        </p:spPr>
        <p:txBody>
          <a:bodyPr/>
          <a:lstStyle>
            <a:lvl1pPr marL="0" indent="0">
              <a:buFontTx/>
              <a:buNone/>
              <a:defRPr b="0"/>
            </a:lvl1pPr>
          </a:lstStyle>
          <a:p>
            <a:r>
              <a:rPr lang="en-GB" dirty="0"/>
              <a:t>Click here and add image via Templafy Image Library</a:t>
            </a:r>
            <a:endParaRPr lang="en-GB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 hasCustomPrompt="1"/>
          </p:nvPr>
        </p:nvSpPr>
        <p:spPr>
          <a:xfrm>
            <a:off x="6231600" y="3237372"/>
            <a:ext cx="5644800" cy="2653200"/>
          </a:xfrm>
        </p:spPr>
        <p:txBody>
          <a:bodyPr/>
          <a:lstStyle>
            <a:lvl1pPr marL="0" indent="0">
              <a:buFontTx/>
              <a:buNone/>
              <a:defRPr b="0"/>
            </a:lvl1pPr>
          </a:lstStyle>
          <a:p>
            <a:r>
              <a:rPr lang="en-GB" dirty="0"/>
              <a:t>Click here and add image via Templafy Image Library</a:t>
            </a:r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>
          <a:xfrm>
            <a:off x="11807992" y="6581497"/>
            <a:ext cx="252000" cy="153888"/>
          </a:xfrm>
        </p:spPr>
        <p:txBody>
          <a:bodyPr/>
          <a:lstStyle/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Date Placeholder 7" hidden="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8417F83-4CBA-48F2-BAD0-783AE3701E32}" type="datetimeFigureOut">
              <a:rPr lang="en-GB" smtClean="0"/>
              <a:pPr/>
              <a:t>06/05/2026</a:t>
            </a:fld>
            <a:r>
              <a:rPr lang="en-GB" dirty="0"/>
              <a:t>29/10/2017</a:t>
            </a:r>
          </a:p>
        </p:txBody>
      </p:sp>
      <p:sp>
        <p:nvSpPr>
          <p:cNvPr id="9" name="Footer Placeholder 8" hidden="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5702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22" userDrawn="1">
          <p15:clr>
            <a:srgbClr val="A4A3A4"/>
          </p15:clr>
        </p15:guide>
        <p15:guide id="2" pos="3755" userDrawn="1">
          <p15:clr>
            <a:srgbClr val="A4A3A4"/>
          </p15:clr>
        </p15:guide>
        <p15:guide id="3" orient="horz" pos="2039" userDrawn="1">
          <p15:clr>
            <a:srgbClr val="A4A3A4"/>
          </p15:clr>
        </p15:guide>
        <p15:guide id="4" orient="horz" pos="1872" userDrawn="1">
          <p15:clr>
            <a:srgbClr val="A4A3A4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slid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1" hasCustomPrompt="1"/>
          </p:nvPr>
        </p:nvSpPr>
        <p:spPr>
          <a:xfrm>
            <a:off x="315913" y="315913"/>
            <a:ext cx="11557000" cy="6220354"/>
          </a:xfrm>
        </p:spPr>
        <p:txBody>
          <a:bodyPr/>
          <a:lstStyle>
            <a:lvl1pPr marL="0" indent="0">
              <a:buFontTx/>
              <a:buNone/>
              <a:defRPr b="0"/>
            </a:lvl1pPr>
          </a:lstStyle>
          <a:p>
            <a:r>
              <a:rPr lang="en-GB" dirty="0"/>
              <a:t>Click here and add image via Templafy Image Library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4"/>
          </p:nvPr>
        </p:nvSpPr>
        <p:spPr>
          <a:xfrm>
            <a:off x="11807992" y="6581497"/>
            <a:ext cx="252000" cy="153888"/>
          </a:xfrm>
        </p:spPr>
        <p:txBody>
          <a:bodyPr/>
          <a:lstStyle/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6" name="Date Placeholder 5" hidden="1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78417F83-4CBA-48F2-BAD0-783AE3701E32}" type="datetimeFigureOut">
              <a:rPr lang="en-GB" smtClean="0"/>
              <a:pPr/>
              <a:t>06/05/2026</a:t>
            </a:fld>
            <a:r>
              <a:rPr lang="en-GB" dirty="0"/>
              <a:t>29/10/2017</a:t>
            </a:r>
          </a:p>
        </p:txBody>
      </p:sp>
      <p:sp>
        <p:nvSpPr>
          <p:cNvPr id="7" name="Footer Placeholder 6" hidden="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49476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Hvid baggrund"/>
          <p:cNvSpPr/>
          <p:nvPr userDrawn="1"/>
        </p:nvSpPr>
        <p:spPr bwMode="auto">
          <a:xfrm>
            <a:off x="0" y="0"/>
            <a:ext cx="12188825" cy="5897563"/>
          </a:xfrm>
          <a:prstGeom prst="rect">
            <a:avLst/>
          </a:prstGeom>
          <a:solidFill>
            <a:schemeClr val="bg1"/>
          </a:solidFill>
          <a:ln w="1778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U Passata" pitchFamily="34" charset="0"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AU Passata" pitchFamily="34" charset="0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>
          <a:xfrm>
            <a:off x="11807992" y="6581497"/>
            <a:ext cx="252000" cy="153888"/>
          </a:xfrm>
        </p:spPr>
        <p:txBody>
          <a:bodyPr/>
          <a:lstStyle/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6" name="Date Placeholder 5" hidden="1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78417F83-4CBA-48F2-BAD0-783AE3701E32}" type="datetimeFigureOut">
              <a:rPr lang="en-GB" smtClean="0"/>
              <a:pPr/>
              <a:t>06/05/2026</a:t>
            </a:fld>
            <a:r>
              <a:rPr lang="en-GB" dirty="0"/>
              <a:t>29/10/2017</a:t>
            </a:r>
          </a:p>
        </p:txBody>
      </p:sp>
      <p:sp>
        <p:nvSpPr>
          <p:cNvPr id="8" name="Footer Placeholder 7" hidden="1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Text Placeholder 61"/>
          <p:cNvSpPr>
            <a:spLocks noGrp="1"/>
          </p:cNvSpPr>
          <p:nvPr>
            <p:ph type="body" sz="quarter" idx="16" hasCustomPrompt="1"/>
          </p:nvPr>
        </p:nvSpPr>
        <p:spPr>
          <a:xfrm>
            <a:off x="1845940" y="1412776"/>
            <a:ext cx="8496944" cy="3744416"/>
          </a:xfrm>
        </p:spPr>
        <p:txBody>
          <a:bodyPr/>
          <a:lstStyle>
            <a:lvl1pPr marL="432000" indent="-432000" algn="ctr">
              <a:lnSpc>
                <a:spcPct val="107000"/>
              </a:lnSpc>
              <a:buSzPct val="250000"/>
              <a:buFontTx/>
              <a:buBlip>
                <a:blip r:embed="rId2"/>
              </a:buBlip>
              <a:defRPr sz="2800">
                <a:latin typeface="Georgia" panose="02040502050405020303" pitchFamily="18" charset="0"/>
              </a:defRPr>
            </a:lvl1pPr>
            <a:lvl2pPr marL="216000" indent="-216000" algn="ctr">
              <a:lnSpc>
                <a:spcPct val="99000"/>
              </a:lnSpc>
              <a:buFont typeface="Arial" panose="020B0604020202020204" pitchFamily="34" charset="0"/>
              <a:buChar char="-"/>
              <a:defRPr sz="2000" cap="all" baseline="0">
                <a:latin typeface="Georgia" panose="02040502050405020303" pitchFamily="18" charset="0"/>
              </a:defRPr>
            </a:lvl2pPr>
            <a:lvl3pPr algn="ctr">
              <a:buFontTx/>
              <a:buNone/>
              <a:defRPr/>
            </a:lvl3pPr>
          </a:lstStyle>
          <a:p>
            <a:pPr lvl="0"/>
            <a:r>
              <a:rPr lang="en-GB" dirty="0"/>
              <a:t>Click to add Quote text, for next level ENTER and TAB</a:t>
            </a:r>
            <a:endParaRPr lang="en-GB"/>
          </a:p>
          <a:p>
            <a:pPr lvl="1"/>
            <a:r>
              <a:rPr lang="en-GB" dirty="0"/>
              <a:t>Second level</a:t>
            </a:r>
            <a:endParaRPr lang="en-GB"/>
          </a:p>
          <a:p>
            <a:pPr lvl="2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61400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and 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vid baggrund"/>
          <p:cNvSpPr/>
          <p:nvPr userDrawn="1"/>
        </p:nvSpPr>
        <p:spPr bwMode="auto">
          <a:xfrm>
            <a:off x="0" y="0"/>
            <a:ext cx="12188825" cy="5897563"/>
          </a:xfrm>
          <a:prstGeom prst="rect">
            <a:avLst/>
          </a:prstGeom>
          <a:solidFill>
            <a:schemeClr val="bg1"/>
          </a:solidFill>
          <a:ln w="1778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U Passata" pitchFamily="34" charset="0"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AU Passata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15913" y="230400"/>
            <a:ext cx="11563200" cy="752400"/>
          </a:xfrm>
        </p:spPr>
        <p:txBody>
          <a:bodyPr anchor="t" anchorCtr="0"/>
          <a:lstStyle/>
          <a:p>
            <a:r>
              <a:rPr lang="en-GB" dirty="0"/>
              <a:t>Click to edit Master title style</a:t>
            </a:r>
            <a:endParaRPr lang="en-GB"/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2998068" y="1853461"/>
            <a:ext cx="6264696" cy="2725288"/>
          </a:xfrm>
        </p:spPr>
        <p:txBody>
          <a:bodyPr/>
          <a:lstStyle>
            <a:lvl1pPr marL="432000" indent="-432000" algn="ctr">
              <a:lnSpc>
                <a:spcPct val="107000"/>
              </a:lnSpc>
              <a:buSzPct val="250000"/>
              <a:buFontTx/>
              <a:buBlip>
                <a:blip r:embed="rId2"/>
              </a:buBlip>
              <a:defRPr sz="2800">
                <a:latin typeface="Georgia" panose="02040502050405020303" pitchFamily="18" charset="0"/>
              </a:defRPr>
            </a:lvl1pPr>
            <a:lvl2pPr marL="216000" indent="-216000" algn="ctr">
              <a:lnSpc>
                <a:spcPct val="99000"/>
              </a:lnSpc>
              <a:buFont typeface="Arial" panose="020B0604020202020204" pitchFamily="34" charset="0"/>
              <a:buChar char="-"/>
              <a:defRPr sz="2000" cap="all" baseline="0">
                <a:latin typeface="Georgia" panose="02040502050405020303" pitchFamily="18" charset="0"/>
              </a:defRPr>
            </a:lvl2pPr>
            <a:lvl3pPr marL="576000" indent="0">
              <a:buNone/>
              <a:defRPr/>
            </a:lvl3pPr>
          </a:lstStyle>
          <a:p>
            <a:pPr lvl="0"/>
            <a:r>
              <a:rPr lang="en-GB" dirty="0"/>
              <a:t>Click to add Quote text, for next level ENTER and TAB</a:t>
            </a:r>
            <a:endParaRPr lang="en-GB"/>
          </a:p>
          <a:p>
            <a:pPr lvl="1"/>
            <a:r>
              <a:rPr lang="en-GB" dirty="0"/>
              <a:t>Second level</a:t>
            </a:r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>
          <a:xfrm>
            <a:off x="11807992" y="6581497"/>
            <a:ext cx="252000" cy="153888"/>
          </a:xfrm>
        </p:spPr>
        <p:txBody>
          <a:bodyPr/>
          <a:lstStyle/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6" name="Date Placeholder 5" hidden="1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78417F83-4CBA-48F2-BAD0-783AE3701E32}" type="datetimeFigureOut">
              <a:rPr lang="en-GB" smtClean="0"/>
              <a:pPr/>
              <a:t>06/05/2026</a:t>
            </a:fld>
            <a:r>
              <a:rPr lang="en-GB" dirty="0"/>
              <a:t>29/10/2017</a:t>
            </a:r>
          </a:p>
        </p:txBody>
      </p:sp>
      <p:sp>
        <p:nvSpPr>
          <p:cNvPr id="10" name="Footer Placeholder 9" hidden="1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51546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slid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sz="quarter" idx="12"/>
          </p:nvPr>
        </p:nvSpPr>
        <p:spPr>
          <a:xfrm>
            <a:off x="328613" y="328612"/>
            <a:ext cx="11550650" cy="6213475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  <a:endParaRPr lang="en-GB"/>
          </a:p>
          <a:p>
            <a:pPr lvl="1"/>
            <a:r>
              <a:rPr lang="en-GB" dirty="0"/>
              <a:t>Second level</a:t>
            </a:r>
            <a:endParaRPr lang="en-GB"/>
          </a:p>
          <a:p>
            <a:pPr lvl="2"/>
            <a:r>
              <a:rPr lang="en-GB" dirty="0"/>
              <a:t>Third level</a:t>
            </a:r>
            <a:endParaRPr lang="en-GB"/>
          </a:p>
          <a:p>
            <a:pPr lvl="3"/>
            <a:r>
              <a:rPr lang="en-GB" dirty="0"/>
              <a:t>Fourth level</a:t>
            </a:r>
            <a:endParaRPr lang="en-GB"/>
          </a:p>
          <a:p>
            <a:pPr lvl="4"/>
            <a:r>
              <a:rPr lang="en-GB" dirty="0"/>
              <a:t>Fifth level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5"/>
          </p:nvPr>
        </p:nvSpPr>
        <p:spPr>
          <a:xfrm>
            <a:off x="11807992" y="6581497"/>
            <a:ext cx="252000" cy="153888"/>
          </a:xfrm>
        </p:spPr>
        <p:txBody>
          <a:bodyPr/>
          <a:lstStyle/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6" name="Date Placeholder 5" hidden="1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78417F83-4CBA-48F2-BAD0-783AE3701E32}" type="datetimeFigureOut">
              <a:rPr lang="en-GB" smtClean="0"/>
              <a:pPr/>
              <a:t>06/05/2026</a:t>
            </a:fld>
            <a:r>
              <a:rPr lang="en-GB" dirty="0"/>
              <a:t>29/10/2017</a:t>
            </a:r>
          </a:p>
        </p:txBody>
      </p:sp>
      <p:sp>
        <p:nvSpPr>
          <p:cNvPr id="7" name="Footer Placeholder 6" hidden="1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1562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lang="en-GB"/>
          </a:p>
        </p:txBody>
      </p:sp>
      <p:sp>
        <p:nvSpPr>
          <p:cNvPr id="6" name="TextBox 5"/>
          <p:cNvSpPr txBox="1"/>
          <p:nvPr userDrawn="1"/>
        </p:nvSpPr>
        <p:spPr>
          <a:xfrm>
            <a:off x="-2160355" y="1022476"/>
            <a:ext cx="2012649" cy="4734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</a:rPr>
              <a:t>Ændr 2. linje i overskriften </a:t>
            </a:r>
            <a:b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</a:rPr>
              <a:t>til AU Passata Light</a:t>
            </a:r>
            <a:endParaRPr lang="en-GB" sz="4799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807992" y="6581497"/>
            <a:ext cx="252000" cy="153888"/>
          </a:xfrm>
        </p:spPr>
        <p:txBody>
          <a:bodyPr/>
          <a:lstStyle/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7" name="Date Placeholder 6" hidden="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7F83-4CBA-48F2-BAD0-783AE3701E32}" type="datetimeFigureOut">
              <a:rPr lang="en-GB" smtClean="0"/>
              <a:pPr/>
              <a:t>06/05/2026</a:t>
            </a:fld>
            <a:r>
              <a:rPr lang="en-GB" dirty="0"/>
              <a:t>29/10/2017</a:t>
            </a:r>
          </a:p>
        </p:txBody>
      </p:sp>
      <p:sp>
        <p:nvSpPr>
          <p:cNvPr id="8" name="Footer Placeholder 7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 bwMode="auto">
          <a:xfrm>
            <a:off x="765820" y="1340768"/>
            <a:ext cx="1224136" cy="504056"/>
          </a:xfrm>
          <a:prstGeom prst="rect">
            <a:avLst/>
          </a:prstGeom>
          <a:solidFill>
            <a:schemeClr val="bg1"/>
          </a:solidFill>
          <a:ln w="1778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U Passata" pitchFamily="34" charset="0"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AU Passata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807992" y="6581497"/>
            <a:ext cx="252000" cy="153888"/>
          </a:xfrm>
        </p:spPr>
        <p:txBody>
          <a:bodyPr/>
          <a:lstStyle/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2" name="Date Placeholder 1" hidden="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7F83-4CBA-48F2-BAD0-783AE3701E32}" type="datetimeFigureOut">
              <a:rPr lang="en-GB" smtClean="0"/>
              <a:pPr/>
              <a:t>06/05/2026</a:t>
            </a:fld>
            <a:r>
              <a:rPr lang="en-GB" dirty="0"/>
              <a:t>29/10/2017</a:t>
            </a:r>
          </a:p>
        </p:txBody>
      </p:sp>
      <p:sp>
        <p:nvSpPr>
          <p:cNvPr id="4" name="Footer Placeholder 3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Log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arvet baggrund"/>
          <p:cNvSpPr/>
          <p:nvPr userDrawn="1"/>
        </p:nvSpPr>
        <p:spPr>
          <a:xfrm>
            <a:off x="0" y="0"/>
            <a:ext cx="12188825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799" dirty="0"/>
          </a:p>
        </p:txBody>
      </p:sp>
      <p:pic>
        <p:nvPicPr>
          <p:cNvPr id="6" name="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8776" y="2163364"/>
            <a:ext cx="2531272" cy="2531272"/>
          </a:xfrm>
          <a:prstGeom prst="rect">
            <a:avLst/>
          </a:prstGeom>
        </p:spPr>
      </p:pic>
      <p:sp>
        <p:nvSpPr>
          <p:cNvPr id="5" name="Date Placeholder 4" hidden="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7F83-4CBA-48F2-BAD0-783AE3701E32}" type="datetimeFigureOut">
              <a:rPr lang="en-GB" smtClean="0"/>
              <a:pPr/>
              <a:t>06/05/2026</a:t>
            </a:fld>
            <a:r>
              <a:rPr lang="en-GB" dirty="0"/>
              <a:t>29/10/2017</a:t>
            </a:r>
          </a:p>
        </p:txBody>
      </p:sp>
      <p:sp>
        <p:nvSpPr>
          <p:cNvPr id="7" name="Footer Placeholder 6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 hidden="1"/>
          <p:cNvSpPr>
            <a:spLocks noGrp="1"/>
          </p:cNvSpPr>
          <p:nvPr>
            <p:ph type="sldNum" sz="quarter" idx="12"/>
          </p:nvPr>
        </p:nvSpPr>
        <p:spPr>
          <a:xfrm>
            <a:off x="0" y="7020000"/>
            <a:ext cx="0" cy="461665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74406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arvet baggrund"/>
          <p:cNvSpPr/>
          <p:nvPr userDrawn="1"/>
        </p:nvSpPr>
        <p:spPr>
          <a:xfrm>
            <a:off x="0" y="0"/>
            <a:ext cx="12188825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799" dirty="0"/>
          </a:p>
        </p:txBody>
      </p:sp>
      <p:sp>
        <p:nvSpPr>
          <p:cNvPr id="34" name="Pladsholder til tekst 2"/>
          <p:cNvSpPr txBox="1">
            <a:spLocks/>
          </p:cNvSpPr>
          <p:nvPr userDrawn="1"/>
        </p:nvSpPr>
        <p:spPr>
          <a:xfrm>
            <a:off x="1090914" y="2098689"/>
            <a:ext cx="12745416" cy="1329861"/>
          </a:xfrm>
          <a:prstGeom prst="rect">
            <a:avLst/>
          </a:prstGeom>
        </p:spPr>
        <p:txBody>
          <a:bodyPr wrap="square" lIns="0" tIns="0" rIns="0" bIns="21600">
            <a:spAutoFit/>
          </a:bodyPr>
          <a:lstStyle>
            <a:lvl1pPr marL="0" indent="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None/>
              <a:defRPr sz="2200">
                <a:solidFill>
                  <a:schemeClr val="bg1"/>
                </a:solidFill>
                <a:latin typeface="AU Peto" panose="040C0B07020602020301" pitchFamily="82" charset="0"/>
                <a:ea typeface="AU Peto" panose="040C0B07020602020301" pitchFamily="82" charset="0"/>
                <a:cs typeface="+mn-cs"/>
              </a:defRPr>
            </a:lvl1pPr>
            <a:lvl2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2pPr>
            <a:lvl3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3pPr>
            <a:lvl4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4pPr>
            <a:lvl5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5pPr>
            <a:lvl6pPr marL="13525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6pPr>
            <a:lvl7pPr marL="18097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7pPr>
            <a:lvl8pPr marL="22669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8pPr>
            <a:lvl9pPr marL="27241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9pPr>
          </a:lstStyle>
          <a:p>
            <a:pPr>
              <a:lnSpc>
                <a:spcPct val="85000"/>
              </a:lnSpc>
            </a:pPr>
            <a:r>
              <a:rPr lang="en-GB" sz="10000" kern="0" dirty="0">
                <a:solidFill>
                  <a:schemeClr val="accent6"/>
                </a:solidFill>
                <a:latin typeface="AU Peto" panose="040C0B07020602020301" pitchFamily="82" charset="0"/>
              </a:rPr>
              <a:t>Aarhus</a:t>
            </a:r>
            <a:endParaRPr lang="en-GB"/>
          </a:p>
        </p:txBody>
      </p:sp>
      <p:sp>
        <p:nvSpPr>
          <p:cNvPr id="6" name="Pladsholder til tekst 2"/>
          <p:cNvSpPr txBox="1">
            <a:spLocks/>
          </p:cNvSpPr>
          <p:nvPr userDrawn="1"/>
        </p:nvSpPr>
        <p:spPr>
          <a:xfrm>
            <a:off x="7439540" y="2093600"/>
            <a:ext cx="4356484" cy="1329861"/>
          </a:xfrm>
          <a:prstGeom prst="rect">
            <a:avLst/>
          </a:prstGeom>
        </p:spPr>
        <p:txBody>
          <a:bodyPr wrap="square" lIns="0" tIns="0" rIns="0" bIns="21600">
            <a:spAutoFit/>
          </a:bodyPr>
          <a:lstStyle>
            <a:lvl1pPr marL="0" indent="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None/>
              <a:defRPr sz="2200">
                <a:solidFill>
                  <a:schemeClr val="bg1"/>
                </a:solidFill>
                <a:latin typeface="AU Peto" panose="040C0B07020602020301" pitchFamily="82" charset="0"/>
                <a:ea typeface="AU Peto" panose="040C0B07020602020301" pitchFamily="82" charset="0"/>
                <a:cs typeface="+mn-cs"/>
              </a:defRPr>
            </a:lvl1pPr>
            <a:lvl2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2pPr>
            <a:lvl3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3pPr>
            <a:lvl4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4pPr>
            <a:lvl5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5pPr>
            <a:lvl6pPr marL="13525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6pPr>
            <a:lvl7pPr marL="18097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7pPr>
            <a:lvl8pPr marL="22669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8pPr>
            <a:lvl9pPr marL="27241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9pPr>
          </a:lstStyle>
          <a:p>
            <a:pPr>
              <a:lnSpc>
                <a:spcPct val="85000"/>
              </a:lnSpc>
            </a:pPr>
            <a:r>
              <a:rPr lang="en-GB" sz="10000" kern="0" dirty="0" err="1">
                <a:solidFill>
                  <a:schemeClr val="bg1"/>
                </a:solidFill>
                <a:latin typeface="AU Peto" panose="040C0B07020602020301" pitchFamily="82" charset="0"/>
              </a:rPr>
              <a:t>uni</a:t>
            </a:r>
            <a:endParaRPr lang="en-GB" sz="10000" kern="0" dirty="0">
              <a:solidFill>
                <a:schemeClr val="bg1"/>
              </a:solidFill>
              <a:latin typeface="AU Peto" panose="040C0B07020602020301" pitchFamily="82" charset="0"/>
            </a:endParaRPr>
          </a:p>
        </p:txBody>
      </p:sp>
      <p:sp>
        <p:nvSpPr>
          <p:cNvPr id="7" name="Pladsholder til tekst 2"/>
          <p:cNvSpPr txBox="1">
            <a:spLocks/>
          </p:cNvSpPr>
          <p:nvPr userDrawn="1"/>
        </p:nvSpPr>
        <p:spPr>
          <a:xfrm>
            <a:off x="1881492" y="3428550"/>
            <a:ext cx="9289032" cy="1329861"/>
          </a:xfrm>
          <a:prstGeom prst="rect">
            <a:avLst/>
          </a:prstGeom>
        </p:spPr>
        <p:txBody>
          <a:bodyPr wrap="square" lIns="0" tIns="0" rIns="0" bIns="21600">
            <a:spAutoFit/>
          </a:bodyPr>
          <a:lstStyle>
            <a:lvl1pPr marL="0" indent="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None/>
              <a:defRPr sz="2200">
                <a:solidFill>
                  <a:schemeClr val="bg1"/>
                </a:solidFill>
                <a:latin typeface="AU Peto" panose="040C0B07020602020301" pitchFamily="82" charset="0"/>
                <a:ea typeface="AU Peto" panose="040C0B07020602020301" pitchFamily="82" charset="0"/>
                <a:cs typeface="+mn-cs"/>
              </a:defRPr>
            </a:lvl1pPr>
            <a:lvl2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2pPr>
            <a:lvl3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3pPr>
            <a:lvl4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4pPr>
            <a:lvl5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5pPr>
            <a:lvl6pPr marL="13525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6pPr>
            <a:lvl7pPr marL="18097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7pPr>
            <a:lvl8pPr marL="22669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8pPr>
            <a:lvl9pPr marL="27241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GB" sz="10000" kern="0" dirty="0" err="1">
                <a:solidFill>
                  <a:schemeClr val="bg1"/>
                </a:solidFill>
                <a:latin typeface="AU Peto" panose="040C0B07020602020301" pitchFamily="82" charset="0"/>
              </a:rPr>
              <a:t>versiet</a:t>
            </a:r>
            <a:endParaRPr lang="en-GB" sz="10000" dirty="0">
              <a:solidFill>
                <a:schemeClr val="bg1"/>
              </a:solidFill>
              <a:latin typeface="AU Peto" panose="040C0B07020602020301" pitchFamily="82" charset="0"/>
            </a:endParaRPr>
          </a:p>
        </p:txBody>
      </p:sp>
      <p:sp>
        <p:nvSpPr>
          <p:cNvPr id="8" name="Date Placeholder 4" hidden="1"/>
          <p:cNvSpPr>
            <a:spLocks noGrp="1"/>
          </p:cNvSpPr>
          <p:nvPr>
            <p:ph type="dt" sz="half" idx="10"/>
          </p:nvPr>
        </p:nvSpPr>
        <p:spPr>
          <a:xfrm>
            <a:off x="0" y="7020000"/>
            <a:ext cx="0" cy="0"/>
          </a:xfrm>
        </p:spPr>
        <p:txBody>
          <a:bodyPr/>
          <a:lstStyle/>
          <a:p>
            <a:fld id="{78417F83-4CBA-48F2-BAD0-783AE3701E32}" type="datetimeFigureOut">
              <a:rPr lang="en-GB" smtClean="0"/>
              <a:pPr/>
              <a:t>06/05/2026</a:t>
            </a:fld>
            <a:r>
              <a:rPr lang="en-GB" dirty="0"/>
              <a:t>29/10/2017</a:t>
            </a:r>
          </a:p>
        </p:txBody>
      </p:sp>
      <p:sp>
        <p:nvSpPr>
          <p:cNvPr id="9" name="Footer Placeholder 6" hidden="1"/>
          <p:cNvSpPr>
            <a:spLocks noGrp="1"/>
          </p:cNvSpPr>
          <p:nvPr>
            <p:ph type="ftr" sz="quarter" idx="11"/>
          </p:nvPr>
        </p:nvSpPr>
        <p:spPr>
          <a:xfrm>
            <a:off x="0" y="7020000"/>
            <a:ext cx="0" cy="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0" name="Slide Number Placeholder 8" hidden="1"/>
          <p:cNvSpPr>
            <a:spLocks noGrp="1"/>
          </p:cNvSpPr>
          <p:nvPr>
            <p:ph type="sldNum" sz="quarter" idx="12"/>
          </p:nvPr>
        </p:nvSpPr>
        <p:spPr>
          <a:xfrm>
            <a:off x="0" y="7020000"/>
            <a:ext cx="0" cy="461665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6240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arvet baggrund"/>
          <p:cNvSpPr/>
          <p:nvPr userDrawn="1"/>
        </p:nvSpPr>
        <p:spPr>
          <a:xfrm>
            <a:off x="0" y="0"/>
            <a:ext cx="12188825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799" dirty="0"/>
          </a:p>
        </p:txBody>
      </p:sp>
      <p:sp>
        <p:nvSpPr>
          <p:cNvPr id="19" name="White Top Rectangle"/>
          <p:cNvSpPr>
            <a:spLocks noChangeArrowheads="1"/>
          </p:cNvSpPr>
          <p:nvPr userDrawn="1"/>
        </p:nvSpPr>
        <p:spPr bwMode="auto">
          <a:xfrm>
            <a:off x="985838" y="3443622"/>
            <a:ext cx="648000" cy="4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 sz="4799" dirty="0"/>
          </a:p>
        </p:txBody>
      </p:sp>
      <p:sp>
        <p:nvSpPr>
          <p:cNvPr id="34819" name="Title 1"/>
          <p:cNvSpPr>
            <a:spLocks noGrp="1" noChangeArrowheads="1"/>
          </p:cNvSpPr>
          <p:nvPr>
            <p:ph type="ctrTitle"/>
          </p:nvPr>
        </p:nvSpPr>
        <p:spPr>
          <a:xfrm>
            <a:off x="981844" y="1520315"/>
            <a:ext cx="9543307" cy="1779553"/>
          </a:xfrm>
        </p:spPr>
        <p:txBody>
          <a:bodyPr wrap="square" anchor="b" anchorCtr="0">
            <a:noAutofit/>
          </a:bodyPr>
          <a:lstStyle>
            <a:lvl1pPr>
              <a:lnSpc>
                <a:spcPct val="90000"/>
              </a:lnSpc>
              <a:defRPr sz="6000" baseline="0">
                <a:solidFill>
                  <a:schemeClr val="bg1"/>
                </a:solidFill>
                <a:latin typeface="AU Passata Light" panose="020B03030309020308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985838" y="3715431"/>
            <a:ext cx="7161212" cy="1746085"/>
          </a:xfrm>
        </p:spPr>
        <p:txBody>
          <a:bodyPr/>
          <a:lstStyle>
            <a:lvl1pPr marL="0" indent="0">
              <a:lnSpc>
                <a:spcPct val="101000"/>
              </a:lnSpc>
              <a:buFontTx/>
              <a:buNone/>
              <a:defRPr sz="2700" b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  <a:endParaRPr lang="en-GB"/>
          </a:p>
        </p:txBody>
      </p:sp>
      <p:sp>
        <p:nvSpPr>
          <p:cNvPr id="22" name="TextBox 21"/>
          <p:cNvSpPr txBox="1"/>
          <p:nvPr userDrawn="1"/>
        </p:nvSpPr>
        <p:spPr>
          <a:xfrm>
            <a:off x="-2160355" y="2132856"/>
            <a:ext cx="2012649" cy="73866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</a:rPr>
              <a:t>Ændr 2. linje i overskriften </a:t>
            </a:r>
            <a:b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</a:rPr>
              <a:t>til AU Passata bold</a:t>
            </a:r>
            <a:endParaRPr lang="en-GB" sz="4799" dirty="0"/>
          </a:p>
        </p:txBody>
      </p:sp>
      <p:sp>
        <p:nvSpPr>
          <p:cNvPr id="38" name="OFF_logo2Computed"/>
          <p:cNvSpPr txBox="1">
            <a:spLocks noChangeArrowheads="1"/>
          </p:cNvSpPr>
          <p:nvPr userDrawn="1"/>
        </p:nvSpPr>
        <p:spPr bwMode="auto">
          <a:xfrm>
            <a:off x="972000" y="5997600"/>
            <a:ext cx="2350045" cy="676612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wrap="square" lIns="0" tIns="583200" rIns="0" bIns="0">
            <a:spAutoFit/>
          </a:bodyPr>
          <a:lstStyle/>
          <a:p>
            <a:pPr>
              <a:lnSpc>
                <a:spcPct val="95000"/>
              </a:lnSpc>
              <a:defRPr/>
            </a:pPr>
            <a:r>
              <a:rPr lang="en-GB" sz="600" cap="all" spc="40" baseline="0" dirty="0">
                <a:solidFill>
                  <a:schemeClr val="bg1"/>
                </a:solidFill>
                <a:latin typeface="AU Passata Light" pitchFamily="34" charset="0"/>
              </a:rPr>
              <a:t>Department of Environmental Science</a:t>
            </a:r>
          </a:p>
        </p:txBody>
      </p:sp>
      <p:sp>
        <p:nvSpPr>
          <p:cNvPr id="43" name="OFF_logo1Computed"/>
          <p:cNvSpPr/>
          <p:nvPr userDrawn="1"/>
        </p:nvSpPr>
        <p:spPr bwMode="auto">
          <a:xfrm>
            <a:off x="971999" y="5997600"/>
            <a:ext cx="65" cy="451123"/>
          </a:xfrm>
          <a:prstGeom prst="rect">
            <a:avLst/>
          </a:prstGeom>
          <a:noFill/>
          <a:ln w="1778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30960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U Passata" pitchFamily="34" charset="0"/>
              <a:buNone/>
              <a:tabLst/>
            </a:pPr>
            <a:r>
              <a:rPr kumimoji="0" lang="en-GB" sz="1000" b="0" i="0" u="none" strike="noStrike" cap="all" normalizeH="0" baseline="0" noProof="1">
                <a:ln>
                  <a:noFill/>
                </a:ln>
                <a:solidFill>
                  <a:schemeClr val="bg1"/>
                </a:solidFill>
                <a:effectLst/>
                <a:latin typeface="AU Passata" pitchFamily="34" charset="0"/>
              </a:rPr>
              <a:t>Aarhus
University</a:t>
            </a:r>
          </a:p>
        </p:txBody>
      </p:sp>
      <p:pic>
        <p:nvPicPr>
          <p:cNvPr id="17" name="Au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00" y="5997600"/>
            <a:ext cx="557569" cy="558000"/>
          </a:xfrm>
          <a:prstGeom prst="rect">
            <a:avLst/>
          </a:prstGeom>
        </p:spPr>
      </p:pic>
      <p:pic>
        <p:nvPicPr>
          <p:cNvPr id="442608162" name="Secondary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06000" y="5997600"/>
            <a:ext cx="1658237" cy="5580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4"/>
          </p:nvPr>
        </p:nvSpPr>
        <p:spPr>
          <a:xfrm>
            <a:off x="11807992" y="6581497"/>
            <a:ext cx="252000" cy="1538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2" name="Date Placeholder 1" hidden="1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78417F83-4CBA-48F2-BAD0-783AE3701E32}" type="datetimeFigureOut">
              <a:rPr lang="en-GB" smtClean="0"/>
              <a:pPr/>
              <a:t>06/05/2026</a:t>
            </a:fld>
            <a:r>
              <a:rPr lang="en-GB" dirty="0"/>
              <a:t>29/10/2017</a:t>
            </a:r>
          </a:p>
        </p:txBody>
      </p:sp>
      <p:sp>
        <p:nvSpPr>
          <p:cNvPr id="3" name="Footer Placeholder 2" hidden="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70082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Aarhus Universite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arvet baggrund"/>
          <p:cNvSpPr/>
          <p:nvPr userDrawn="1"/>
        </p:nvSpPr>
        <p:spPr>
          <a:xfrm>
            <a:off x="0" y="0"/>
            <a:ext cx="12188825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799" dirty="0"/>
          </a:p>
        </p:txBody>
      </p:sp>
      <p:sp>
        <p:nvSpPr>
          <p:cNvPr id="5" name="LAN_AUWBreak"/>
          <p:cNvSpPr/>
          <p:nvPr userDrawn="1"/>
        </p:nvSpPr>
        <p:spPr bwMode="auto">
          <a:xfrm>
            <a:off x="6022613" y="2804400"/>
            <a:ext cx="65" cy="757567"/>
          </a:xfrm>
          <a:prstGeom prst="rect">
            <a:avLst/>
          </a:prstGeom>
          <a:noFill/>
          <a:ln w="1778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18360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U Passata" pitchFamily="34" charset="0"/>
              <a:buNone/>
              <a:tabLst/>
            </a:pPr>
            <a:r>
              <a:rPr kumimoji="0" lang="en-GB" sz="4000" b="0" i="0" u="none" strike="noStrike" cap="all" normalizeH="0" baseline="0" noProof="1">
                <a:ln>
                  <a:noFill/>
                </a:ln>
                <a:solidFill>
                  <a:schemeClr val="bg1"/>
                </a:solidFill>
                <a:effectLst/>
                <a:latin typeface="AU Passata" pitchFamily="34" charset="0"/>
              </a:rPr>
              <a:t>Aarhus
University</a:t>
            </a:r>
          </a:p>
        </p:txBody>
      </p:sp>
      <p:pic>
        <p:nvPicPr>
          <p:cNvPr id="6" name="Logo white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8268" y="2864711"/>
            <a:ext cx="2228400" cy="1116990"/>
          </a:xfrm>
          <a:prstGeom prst="rect">
            <a:avLst/>
          </a:prstGeom>
        </p:spPr>
      </p:pic>
      <p:sp>
        <p:nvSpPr>
          <p:cNvPr id="7" name="Date Placeholder 4" hidden="1"/>
          <p:cNvSpPr>
            <a:spLocks noGrp="1"/>
          </p:cNvSpPr>
          <p:nvPr>
            <p:ph type="dt" sz="half" idx="10"/>
          </p:nvPr>
        </p:nvSpPr>
        <p:spPr>
          <a:xfrm>
            <a:off x="0" y="7020000"/>
            <a:ext cx="0" cy="0"/>
          </a:xfrm>
        </p:spPr>
        <p:txBody>
          <a:bodyPr/>
          <a:lstStyle/>
          <a:p>
            <a:fld id="{78417F83-4CBA-48F2-BAD0-783AE3701E32}" type="datetimeFigureOut">
              <a:rPr lang="en-GB" smtClean="0"/>
              <a:pPr/>
              <a:t>06/05/2026</a:t>
            </a:fld>
            <a:r>
              <a:rPr lang="en-GB" dirty="0"/>
              <a:t>29/10/2017</a:t>
            </a:r>
          </a:p>
        </p:txBody>
      </p:sp>
      <p:sp>
        <p:nvSpPr>
          <p:cNvPr id="9" name="Footer Placeholder 6" hidden="1"/>
          <p:cNvSpPr>
            <a:spLocks noGrp="1"/>
          </p:cNvSpPr>
          <p:nvPr>
            <p:ph type="ftr" sz="quarter" idx="11"/>
          </p:nvPr>
        </p:nvSpPr>
        <p:spPr>
          <a:xfrm>
            <a:off x="0" y="7020000"/>
            <a:ext cx="0" cy="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0" name="Slide Number Placeholder 8" hidden="1"/>
          <p:cNvSpPr>
            <a:spLocks noGrp="1"/>
          </p:cNvSpPr>
          <p:nvPr>
            <p:ph type="sldNum" sz="quarter" idx="12"/>
          </p:nvPr>
        </p:nvSpPr>
        <p:spPr>
          <a:xfrm>
            <a:off x="0" y="7020000"/>
            <a:ext cx="0" cy="461665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88966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92489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no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arvet baggrund"/>
          <p:cNvSpPr/>
          <p:nvPr userDrawn="1"/>
        </p:nvSpPr>
        <p:spPr>
          <a:xfrm>
            <a:off x="0" y="0"/>
            <a:ext cx="12188825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799" dirty="0"/>
          </a:p>
        </p:txBody>
      </p:sp>
      <p:sp>
        <p:nvSpPr>
          <p:cNvPr id="34819" name="Title 1"/>
          <p:cNvSpPr>
            <a:spLocks noGrp="1" noChangeArrowheads="1"/>
          </p:cNvSpPr>
          <p:nvPr>
            <p:ph type="ctrTitle"/>
          </p:nvPr>
        </p:nvSpPr>
        <p:spPr>
          <a:xfrm>
            <a:off x="985838" y="2482343"/>
            <a:ext cx="10220325" cy="1661993"/>
          </a:xfrm>
        </p:spPr>
        <p:txBody>
          <a:bodyPr wrap="square" anchor="ctr" anchorCtr="0">
            <a:spAutoFit/>
          </a:bodyPr>
          <a:lstStyle>
            <a:lvl1pPr>
              <a:lnSpc>
                <a:spcPct val="90000"/>
              </a:lnSpc>
              <a:defRPr sz="6000" baseline="0">
                <a:solidFill>
                  <a:schemeClr val="bg1"/>
                </a:solidFill>
                <a:latin typeface="AU Passata Light" panose="020B03030309020308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GB"/>
          </a:p>
        </p:txBody>
      </p:sp>
      <p:sp>
        <p:nvSpPr>
          <p:cNvPr id="14" name="TextBox 13"/>
          <p:cNvSpPr txBox="1"/>
          <p:nvPr userDrawn="1"/>
        </p:nvSpPr>
        <p:spPr>
          <a:xfrm>
            <a:off x="-1973598" y="3082506"/>
            <a:ext cx="1825892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GB" sz="1000" baseline="0" noProof="1">
                <a:solidFill>
                  <a:schemeClr val="tx1">
                    <a:lumMod val="75000"/>
                    <a:lumOff val="25000"/>
                  </a:schemeClr>
                </a:solidFill>
              </a:rPr>
              <a:t>Ændr 2. linje eller ord til</a:t>
            </a:r>
            <a:endParaRPr lang="en-GB"/>
          </a:p>
          <a:p>
            <a:pPr algn="r">
              <a:lnSpc>
                <a:spcPct val="100000"/>
              </a:lnSpc>
            </a:pP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</a:rPr>
              <a:t>AU Passata Bold</a:t>
            </a:r>
            <a:endParaRPr lang="en-GB" sz="4799" dirty="0"/>
          </a:p>
        </p:txBody>
      </p:sp>
      <p:sp>
        <p:nvSpPr>
          <p:cNvPr id="25" name="OFF_logo2Computed"/>
          <p:cNvSpPr txBox="1">
            <a:spLocks noChangeArrowheads="1"/>
          </p:cNvSpPr>
          <p:nvPr userDrawn="1"/>
        </p:nvSpPr>
        <p:spPr bwMode="auto">
          <a:xfrm>
            <a:off x="972000" y="5997600"/>
            <a:ext cx="2350045" cy="676612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wrap="square" lIns="0" tIns="583200" rIns="0" bIns="0">
            <a:spAutoFit/>
          </a:bodyPr>
          <a:lstStyle/>
          <a:p>
            <a:pPr>
              <a:lnSpc>
                <a:spcPct val="95000"/>
              </a:lnSpc>
              <a:defRPr/>
            </a:pPr>
            <a:r>
              <a:rPr lang="en-GB" sz="600" cap="all" spc="40" baseline="0" dirty="0">
                <a:solidFill>
                  <a:schemeClr val="bg1"/>
                </a:solidFill>
                <a:latin typeface="AU Passata Light" pitchFamily="34" charset="0"/>
              </a:rPr>
              <a:t>Department of Environmental Science</a:t>
            </a:r>
          </a:p>
        </p:txBody>
      </p:sp>
      <p:sp>
        <p:nvSpPr>
          <p:cNvPr id="30" name="OFF_logo1Computed"/>
          <p:cNvSpPr/>
          <p:nvPr userDrawn="1"/>
        </p:nvSpPr>
        <p:spPr bwMode="auto">
          <a:xfrm>
            <a:off x="971999" y="5997600"/>
            <a:ext cx="65" cy="451123"/>
          </a:xfrm>
          <a:prstGeom prst="rect">
            <a:avLst/>
          </a:prstGeom>
          <a:noFill/>
          <a:ln w="1778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30960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U Passata" pitchFamily="34" charset="0"/>
              <a:buNone/>
              <a:tabLst/>
            </a:pPr>
            <a:r>
              <a:rPr kumimoji="0" lang="en-GB" sz="1000" b="0" i="0" u="none" strike="noStrike" cap="all" normalizeH="0" baseline="0" noProof="1">
                <a:ln>
                  <a:noFill/>
                </a:ln>
                <a:solidFill>
                  <a:schemeClr val="bg1"/>
                </a:solidFill>
                <a:effectLst/>
                <a:latin typeface="AU Passata" pitchFamily="34" charset="0"/>
              </a:rPr>
              <a:t>Aarhus
University</a:t>
            </a:r>
          </a:p>
        </p:txBody>
      </p:sp>
      <p:pic>
        <p:nvPicPr>
          <p:cNvPr id="17" name="Au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00" y="5997600"/>
            <a:ext cx="557569" cy="558000"/>
          </a:xfrm>
          <a:prstGeom prst="rect">
            <a:avLst/>
          </a:prstGeom>
        </p:spPr>
      </p:pic>
      <p:pic>
        <p:nvPicPr>
          <p:cNvPr id="1970317621" name="Secondary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06000" y="5997600"/>
            <a:ext cx="1658237" cy="5580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807992" y="6581497"/>
            <a:ext cx="252000" cy="1538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2" name="Date Placeholder 1" hidden="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7F83-4CBA-48F2-BAD0-783AE3701E32}" type="datetimeFigureOut">
              <a:rPr lang="en-GB" smtClean="0"/>
              <a:pPr/>
              <a:t>06/05/2026</a:t>
            </a:fld>
            <a:r>
              <a:rPr lang="en-GB" dirty="0"/>
              <a:t>29/10/2017</a:t>
            </a:r>
          </a:p>
        </p:txBody>
      </p:sp>
      <p:sp>
        <p:nvSpPr>
          <p:cNvPr id="3" name="Footer Placeholder 2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739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838" y="1960079"/>
            <a:ext cx="10220325" cy="3937484"/>
          </a:xfrm>
        </p:spPr>
        <p:txBody>
          <a:bodyPr/>
          <a:lstStyle>
            <a:lvl1pPr marL="0" indent="0">
              <a:buFont typeface="Calibri" panose="020F0502020204030204" pitchFamily="34" charset="0"/>
              <a:buChar char="​"/>
              <a:defRPr/>
            </a:lvl1pPr>
          </a:lstStyle>
          <a:p>
            <a:pPr lvl="0"/>
            <a:r>
              <a:rPr lang="en-GB" dirty="0"/>
              <a:t>Click to edit Master text styles</a:t>
            </a:r>
            <a:endParaRPr lang="en-GB"/>
          </a:p>
          <a:p>
            <a:pPr lvl="1"/>
            <a:r>
              <a:rPr lang="en-GB" dirty="0"/>
              <a:t>Second level</a:t>
            </a:r>
            <a:endParaRPr lang="en-GB"/>
          </a:p>
          <a:p>
            <a:pPr lvl="2"/>
            <a:r>
              <a:rPr lang="en-GB" dirty="0"/>
              <a:t>Third level</a:t>
            </a:r>
            <a:endParaRPr lang="en-GB"/>
          </a:p>
          <a:p>
            <a:pPr lvl="3"/>
            <a:r>
              <a:rPr lang="en-GB" dirty="0"/>
              <a:t>Fourth level</a:t>
            </a:r>
            <a:endParaRPr lang="en-GB"/>
          </a:p>
          <a:p>
            <a:pPr lvl="4"/>
            <a:r>
              <a:rPr lang="en-GB" dirty="0"/>
              <a:t>Fifth level</a:t>
            </a:r>
            <a:endParaRPr lang="en-GB"/>
          </a:p>
        </p:txBody>
      </p:sp>
      <p:sp>
        <p:nvSpPr>
          <p:cNvPr id="5" name="TextBox 4"/>
          <p:cNvSpPr txBox="1"/>
          <p:nvPr userDrawn="1"/>
        </p:nvSpPr>
        <p:spPr>
          <a:xfrm>
            <a:off x="-1973598" y="340161"/>
            <a:ext cx="1825892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</a:rPr>
              <a:t>Overskrift to</a:t>
            </a:r>
            <a:r>
              <a:rPr lang="en-GB" sz="1000" baseline="0" noProof="1">
                <a:solidFill>
                  <a:schemeClr val="tx1">
                    <a:lumMod val="75000"/>
                    <a:lumOff val="25000"/>
                  </a:schemeClr>
                </a:solidFill>
              </a:rPr>
              <a:t> linjer </a:t>
            </a:r>
            <a:endParaRPr lang="en-GB"/>
          </a:p>
          <a:p>
            <a:pPr algn="r">
              <a:lnSpc>
                <a:spcPct val="100000"/>
              </a:lnSpc>
            </a:pPr>
            <a:r>
              <a:rPr lang="en-GB" sz="1000" baseline="0" noProof="1">
                <a:solidFill>
                  <a:schemeClr val="tx1">
                    <a:lumMod val="75000"/>
                    <a:lumOff val="25000"/>
                  </a:schemeClr>
                </a:solidFill>
              </a:rPr>
              <a:t>ændr 2. linje til</a:t>
            </a:r>
            <a:endParaRPr lang="en-GB"/>
          </a:p>
          <a:p>
            <a:pPr algn="r">
              <a:lnSpc>
                <a:spcPct val="100000"/>
              </a:lnSpc>
            </a:pP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</a:rPr>
              <a:t>AU Passata Bold</a:t>
            </a:r>
            <a:endParaRPr lang="en-GB" sz="4799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807992" y="6581497"/>
            <a:ext cx="252000" cy="153888"/>
          </a:xfrm>
        </p:spPr>
        <p:txBody>
          <a:bodyPr/>
          <a:lstStyle/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7" name="Date Placeholder 6" hidden="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7F83-4CBA-48F2-BAD0-783AE3701E32}" type="datetimeFigureOut">
              <a:rPr lang="en-GB" smtClean="0"/>
              <a:pPr/>
              <a:t>06/05/2026</a:t>
            </a:fld>
            <a:r>
              <a:rPr lang="en-GB" dirty="0"/>
              <a:t>29/10/2017</a:t>
            </a:r>
          </a:p>
        </p:txBody>
      </p:sp>
      <p:sp>
        <p:nvSpPr>
          <p:cNvPr id="8" name="Footer Placeholder 7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 and bulle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vid baggrund"/>
          <p:cNvSpPr/>
          <p:nvPr userDrawn="1"/>
        </p:nvSpPr>
        <p:spPr bwMode="auto">
          <a:xfrm>
            <a:off x="0" y="-1"/>
            <a:ext cx="12193200" cy="5894387"/>
          </a:xfrm>
          <a:prstGeom prst="rect">
            <a:avLst/>
          </a:prstGeom>
          <a:solidFill>
            <a:schemeClr val="bg1"/>
          </a:solidFill>
          <a:ln w="1778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U Passata" pitchFamily="34" charset="0"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AU Passata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15913" y="228627"/>
            <a:ext cx="11556000" cy="752101"/>
          </a:xfrm>
        </p:spPr>
        <p:txBody>
          <a:bodyPr anchor="t" anchorCtr="0"/>
          <a:lstStyle/>
          <a:p>
            <a:r>
              <a:rPr lang="en-GB" dirty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838" y="1373021"/>
            <a:ext cx="10220325" cy="4521366"/>
          </a:xfrm>
        </p:spPr>
        <p:txBody>
          <a:bodyPr/>
          <a:lstStyle>
            <a:lvl1pPr marL="0" indent="0">
              <a:buFont typeface="Calibri" panose="020F0502020204030204" pitchFamily="34" charset="0"/>
              <a:buChar char="​"/>
              <a:defRPr/>
            </a:lvl1pPr>
          </a:lstStyle>
          <a:p>
            <a:pPr lvl="0"/>
            <a:r>
              <a:rPr lang="en-GB" dirty="0"/>
              <a:t>Click to edit Master text styles</a:t>
            </a:r>
            <a:endParaRPr lang="en-GB"/>
          </a:p>
          <a:p>
            <a:pPr lvl="1"/>
            <a:r>
              <a:rPr lang="en-GB" dirty="0"/>
              <a:t>Second level</a:t>
            </a:r>
            <a:endParaRPr lang="en-GB"/>
          </a:p>
          <a:p>
            <a:pPr lvl="2"/>
            <a:r>
              <a:rPr lang="en-GB" dirty="0"/>
              <a:t>Third level</a:t>
            </a:r>
            <a:endParaRPr lang="en-GB"/>
          </a:p>
          <a:p>
            <a:pPr lvl="3"/>
            <a:r>
              <a:rPr lang="en-GB" dirty="0"/>
              <a:t>Fourth level</a:t>
            </a:r>
            <a:endParaRPr lang="en-GB"/>
          </a:p>
          <a:p>
            <a:pPr lvl="4"/>
            <a:r>
              <a:rPr lang="en-GB" dirty="0"/>
              <a:t>Fifth level</a:t>
            </a:r>
            <a:endParaRPr lang="en-GB"/>
          </a:p>
        </p:txBody>
      </p:sp>
      <p:sp>
        <p:nvSpPr>
          <p:cNvPr id="18" name="TextBox 17"/>
          <p:cNvSpPr txBox="1"/>
          <p:nvPr userDrawn="1"/>
        </p:nvSpPr>
        <p:spPr>
          <a:xfrm>
            <a:off x="-1973598" y="340161"/>
            <a:ext cx="1825892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</a:rPr>
              <a:t>Overskrift én linje</a:t>
            </a:r>
            <a:endParaRPr lang="en-GB"/>
          </a:p>
          <a:p>
            <a:pPr algn="r">
              <a:lnSpc>
                <a:spcPct val="100000"/>
              </a:lnSpc>
            </a:pP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</a:rPr>
              <a:t>Light eller AU Passata Bold</a:t>
            </a:r>
            <a:endParaRPr lang="en-GB" sz="4799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807992" y="6581497"/>
            <a:ext cx="252000" cy="153888"/>
          </a:xfrm>
        </p:spPr>
        <p:txBody>
          <a:bodyPr/>
          <a:lstStyle/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7" name="Date Placeholder 6" hidden="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7F83-4CBA-48F2-BAD0-783AE3701E32}" type="datetimeFigureOut">
              <a:rPr lang="en-GB" smtClean="0"/>
              <a:pPr/>
              <a:t>06/05/2026</a:t>
            </a:fld>
            <a:r>
              <a:rPr lang="en-GB" dirty="0"/>
              <a:t>29/10/2017</a:t>
            </a:r>
          </a:p>
        </p:txBody>
      </p:sp>
      <p:sp>
        <p:nvSpPr>
          <p:cNvPr id="8" name="Footer Placeholder 7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71285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65" userDrawn="1">
          <p15:clr>
            <a:srgbClr val="00000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Hvid baggrund"/>
          <p:cNvSpPr/>
          <p:nvPr userDrawn="1"/>
        </p:nvSpPr>
        <p:spPr bwMode="auto">
          <a:xfrm>
            <a:off x="0" y="0"/>
            <a:ext cx="12193200" cy="5911200"/>
          </a:xfrm>
          <a:prstGeom prst="rect">
            <a:avLst/>
          </a:prstGeom>
          <a:solidFill>
            <a:schemeClr val="bg1"/>
          </a:solidFill>
          <a:ln w="1778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U Passata" pitchFamily="34" charset="0"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AU Passat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16800" y="230400"/>
            <a:ext cx="5644263" cy="752400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en-GB" dirty="0"/>
              <a:t>Insert title</a:t>
            </a:r>
            <a:endParaRPr lang="en-GB"/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985838" y="1371600"/>
            <a:ext cx="4975225" cy="4525964"/>
          </a:xfrm>
        </p:spPr>
        <p:txBody>
          <a:bodyPr/>
          <a:lstStyle>
            <a:lvl1pPr marL="0" indent="0">
              <a:buFont typeface="Calibri" panose="020F0502020204030204" pitchFamily="34" charset="0"/>
              <a:buChar char="​"/>
              <a:defRPr/>
            </a:lvl1pPr>
          </a:lstStyle>
          <a:p>
            <a:pPr lvl="0"/>
            <a:r>
              <a:rPr lang="en-GB" dirty="0"/>
              <a:t>Click to edit Master text styles</a:t>
            </a:r>
            <a:endParaRPr lang="en-GB"/>
          </a:p>
          <a:p>
            <a:pPr lvl="1"/>
            <a:r>
              <a:rPr lang="en-GB" dirty="0"/>
              <a:t>Second level</a:t>
            </a:r>
            <a:endParaRPr lang="en-GB"/>
          </a:p>
          <a:p>
            <a:pPr lvl="2"/>
            <a:r>
              <a:rPr lang="en-GB" dirty="0"/>
              <a:t>Third level</a:t>
            </a:r>
            <a:endParaRPr lang="en-GB"/>
          </a:p>
          <a:p>
            <a:pPr lvl="3"/>
            <a:r>
              <a:rPr lang="en-GB" dirty="0"/>
              <a:t>Fourth level</a:t>
            </a:r>
            <a:endParaRPr lang="en-GB"/>
          </a:p>
          <a:p>
            <a:pPr lvl="4"/>
            <a:r>
              <a:rPr lang="en-GB" dirty="0"/>
              <a:t>Fifth level</a:t>
            </a:r>
            <a:endParaRPr lang="en-GB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 hasCustomPrompt="1"/>
          </p:nvPr>
        </p:nvSpPr>
        <p:spPr>
          <a:xfrm>
            <a:off x="6230198" y="315913"/>
            <a:ext cx="5644110" cy="558165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en-GB" dirty="0"/>
              <a:t>Click here and add image via Templafy Image Library</a:t>
            </a:r>
            <a:endParaRPr lang="en-GB"/>
          </a:p>
        </p:txBody>
      </p:sp>
      <p:sp>
        <p:nvSpPr>
          <p:cNvPr id="9" name="TextBox 8"/>
          <p:cNvSpPr txBox="1"/>
          <p:nvPr userDrawn="1"/>
        </p:nvSpPr>
        <p:spPr>
          <a:xfrm>
            <a:off x="-1973598" y="340161"/>
            <a:ext cx="1825892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</a:rPr>
              <a:t>Overskrift én linje</a:t>
            </a:r>
            <a:endParaRPr lang="en-GB"/>
          </a:p>
          <a:p>
            <a:pPr algn="r">
              <a:lnSpc>
                <a:spcPct val="100000"/>
              </a:lnSpc>
            </a:pP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</a:rPr>
              <a:t>Light eller AU Passata Bold</a:t>
            </a:r>
            <a:endParaRPr lang="en-GB" sz="4799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7"/>
          </p:nvPr>
        </p:nvSpPr>
        <p:spPr>
          <a:xfrm>
            <a:off x="11807992" y="6581497"/>
            <a:ext cx="252000" cy="153888"/>
          </a:xfrm>
        </p:spPr>
        <p:txBody>
          <a:bodyPr/>
          <a:lstStyle/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Date Placeholder 4" hidden="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78417F83-4CBA-48F2-BAD0-783AE3701E32}" type="datetimeFigureOut">
              <a:rPr lang="en-GB" smtClean="0"/>
              <a:pPr/>
              <a:t>06/05/2026</a:t>
            </a:fld>
            <a:r>
              <a:rPr lang="en-GB" dirty="0"/>
              <a:t>29/10/2017</a:t>
            </a:r>
          </a:p>
        </p:txBody>
      </p:sp>
      <p:sp>
        <p:nvSpPr>
          <p:cNvPr id="6" name="Footer Placeholder 5" hidden="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97871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24" userDrawn="1">
          <p15:clr>
            <a:srgbClr val="A4A3A4"/>
          </p15:clr>
        </p15:guide>
        <p15:guide id="2" pos="3755" userDrawn="1">
          <p15:clr>
            <a:srgbClr val="A4A3A4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Hvid baggrund"/>
          <p:cNvSpPr/>
          <p:nvPr userDrawn="1"/>
        </p:nvSpPr>
        <p:spPr bwMode="auto">
          <a:xfrm>
            <a:off x="0" y="0"/>
            <a:ext cx="12193200" cy="5911011"/>
          </a:xfrm>
          <a:prstGeom prst="rect">
            <a:avLst/>
          </a:prstGeom>
          <a:solidFill>
            <a:schemeClr val="bg1"/>
          </a:solidFill>
          <a:ln w="1778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U Passata" pitchFamily="34" charset="0"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AU Passata" pitchFamily="34" charset="0"/>
            </a:endParaRPr>
          </a:p>
        </p:txBody>
      </p:sp>
      <p:sp>
        <p:nvSpPr>
          <p:cNvPr id="15" name="Black Rectangle"/>
          <p:cNvSpPr/>
          <p:nvPr userDrawn="1"/>
        </p:nvSpPr>
        <p:spPr>
          <a:xfrm>
            <a:off x="1001075" y="2694542"/>
            <a:ext cx="647831" cy="4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799" dirty="0"/>
          </a:p>
          <a:p>
            <a:pPr algn="ctr"/>
            <a:endParaRPr lang="en-GB" sz="4799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5838" y="1484784"/>
            <a:ext cx="4975225" cy="971980"/>
          </a:xfrm>
        </p:spPr>
        <p:txBody>
          <a:bodyPr anchor="b" anchorCtr="0"/>
          <a:lstStyle>
            <a:lvl1pPr>
              <a:lnSpc>
                <a:spcPct val="95000"/>
              </a:lnSpc>
              <a:defRPr sz="3000">
                <a:latin typeface="+mn-lt"/>
              </a:defRPr>
            </a:lvl1pPr>
          </a:lstStyle>
          <a:p>
            <a:r>
              <a:rPr lang="en-GB" dirty="0"/>
              <a:t>Click to edit Master title style</a:t>
            </a:r>
            <a:endParaRPr lang="en-GB"/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985838" y="3010711"/>
            <a:ext cx="4975225" cy="1858449"/>
          </a:xfrm>
        </p:spPr>
        <p:txBody>
          <a:bodyPr/>
          <a:lstStyle>
            <a:lvl1pPr marL="0" indent="0">
              <a:buFont typeface="Calibri" panose="020F0502020204030204" pitchFamily="34" charset="0"/>
              <a:buChar char="​"/>
              <a:defRPr/>
            </a:lvl1pPr>
            <a:lvl5pPr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GB"/>
          </a:p>
          <a:p>
            <a:pPr lvl="1"/>
            <a:r>
              <a:rPr lang="en-GB" dirty="0"/>
              <a:t>Second level</a:t>
            </a:r>
            <a:endParaRPr lang="en-GB"/>
          </a:p>
          <a:p>
            <a:pPr lvl="2"/>
            <a:r>
              <a:rPr lang="en-GB" dirty="0"/>
              <a:t>Third level</a:t>
            </a:r>
            <a:endParaRPr lang="en-GB"/>
          </a:p>
          <a:p>
            <a:pPr lvl="3"/>
            <a:r>
              <a:rPr lang="en-GB" dirty="0"/>
              <a:t>Fourth level</a:t>
            </a:r>
            <a:endParaRPr lang="en-GB"/>
          </a:p>
          <a:p>
            <a:pPr lvl="4"/>
            <a:r>
              <a:rPr lang="en-GB" dirty="0"/>
              <a:t>Fifth level</a:t>
            </a:r>
            <a:endParaRPr lang="en-GB"/>
          </a:p>
          <a:p>
            <a:pPr lvl="5"/>
            <a:r>
              <a:rPr lang="en-GB" dirty="0"/>
              <a:t>6</a:t>
            </a:r>
            <a:endParaRPr lang="en-GB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 hasCustomPrompt="1"/>
          </p:nvPr>
        </p:nvSpPr>
        <p:spPr>
          <a:xfrm>
            <a:off x="6231600" y="315913"/>
            <a:ext cx="5644800" cy="558360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en-GB" dirty="0"/>
              <a:t>Click here and add image via Templafy Image Library</a:t>
            </a:r>
            <a:endParaRPr lang="en-GB"/>
          </a:p>
        </p:txBody>
      </p:sp>
      <p:sp>
        <p:nvSpPr>
          <p:cNvPr id="9" name="TextBox 8"/>
          <p:cNvSpPr txBox="1"/>
          <p:nvPr userDrawn="1"/>
        </p:nvSpPr>
        <p:spPr>
          <a:xfrm>
            <a:off x="-1973598" y="1780882"/>
            <a:ext cx="182589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</a:rPr>
              <a:t>Overskrift to</a:t>
            </a:r>
            <a:r>
              <a:rPr lang="en-GB" sz="1000" baseline="0" noProof="1">
                <a:solidFill>
                  <a:schemeClr val="tx1">
                    <a:lumMod val="75000"/>
                    <a:lumOff val="25000"/>
                  </a:schemeClr>
                </a:solidFill>
              </a:rPr>
              <a:t> linjer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7"/>
          </p:nvPr>
        </p:nvSpPr>
        <p:spPr>
          <a:xfrm>
            <a:off x="11807992" y="6581497"/>
            <a:ext cx="252000" cy="153888"/>
          </a:xfrm>
        </p:spPr>
        <p:txBody>
          <a:bodyPr/>
          <a:lstStyle/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Date Placeholder 4" hidden="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78417F83-4CBA-48F2-BAD0-783AE3701E32}" type="datetimeFigureOut">
              <a:rPr lang="en-GB" smtClean="0"/>
              <a:pPr/>
              <a:t>06/05/2026</a:t>
            </a:fld>
            <a:r>
              <a:rPr lang="en-GB" dirty="0"/>
              <a:t>29/10/2017</a:t>
            </a:r>
          </a:p>
        </p:txBody>
      </p:sp>
      <p:sp>
        <p:nvSpPr>
          <p:cNvPr id="6" name="Footer Placeholder 5" hidden="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03164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30" userDrawn="1">
          <p15:clr>
            <a:srgbClr val="A4A3A4"/>
          </p15:clr>
        </p15:guide>
        <p15:guide id="2" pos="3755" userDrawn="1">
          <p15:clr>
            <a:srgbClr val="A4A3A4"/>
          </p15:clr>
        </p15:guide>
        <p15:guide id="3" orient="horz" pos="3069" userDrawn="1">
          <p15:clr>
            <a:srgbClr val="A4A3A4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"/>
          <p:cNvSpPr>
            <a:spLocks noGrp="1"/>
          </p:cNvSpPr>
          <p:nvPr>
            <p:ph type="pic" sz="quarter" idx="11" hasCustomPrompt="1"/>
          </p:nvPr>
        </p:nvSpPr>
        <p:spPr>
          <a:xfrm>
            <a:off x="316800" y="316800"/>
            <a:ext cx="11559600" cy="5583600"/>
          </a:xfrm>
          <a:solidFill>
            <a:schemeClr val="bg1"/>
          </a:solidFill>
        </p:spPr>
        <p:txBody>
          <a:bodyPr/>
          <a:lstStyle>
            <a:lvl1pPr marL="0" indent="0">
              <a:buFontTx/>
              <a:buNone/>
              <a:defRPr b="0"/>
            </a:lvl1pPr>
          </a:lstStyle>
          <a:p>
            <a:r>
              <a:rPr lang="en-GB" dirty="0"/>
              <a:t>Click here and add image via Templafy Image Library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4"/>
          </p:nvPr>
        </p:nvSpPr>
        <p:spPr>
          <a:xfrm>
            <a:off x="11807992" y="6581497"/>
            <a:ext cx="252000" cy="153888"/>
          </a:xfrm>
        </p:spPr>
        <p:txBody>
          <a:bodyPr/>
          <a:lstStyle/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6" name="Date Placeholder 5" hidden="1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78417F83-4CBA-48F2-BAD0-783AE3701E32}" type="datetimeFigureOut">
              <a:rPr lang="en-GB" smtClean="0"/>
              <a:pPr/>
              <a:t>06/05/2026</a:t>
            </a:fld>
            <a:r>
              <a:rPr lang="en-GB" dirty="0"/>
              <a:t>29/10/2017</a:t>
            </a:r>
          </a:p>
        </p:txBody>
      </p:sp>
      <p:sp>
        <p:nvSpPr>
          <p:cNvPr id="7" name="Footer Placeholder 6" hidden="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7618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"/>
          <p:cNvSpPr>
            <a:spLocks noGrp="1"/>
          </p:cNvSpPr>
          <p:nvPr>
            <p:ph type="pic" sz="quarter" idx="11" hasCustomPrompt="1"/>
          </p:nvPr>
        </p:nvSpPr>
        <p:spPr>
          <a:xfrm>
            <a:off x="316800" y="316800"/>
            <a:ext cx="5644800" cy="5583600"/>
          </a:xfrm>
          <a:solidFill>
            <a:schemeClr val="bg1"/>
          </a:solidFill>
        </p:spPr>
        <p:txBody>
          <a:bodyPr/>
          <a:lstStyle>
            <a:lvl1pPr marL="0" indent="0">
              <a:buFontTx/>
              <a:buNone/>
              <a:defRPr b="0"/>
            </a:lvl1pPr>
          </a:lstStyle>
          <a:p>
            <a:r>
              <a:rPr lang="en-GB" dirty="0"/>
              <a:t>Click here and add image via Templafy Image Library</a:t>
            </a:r>
            <a:endParaRPr lang="en-GB"/>
          </a:p>
        </p:txBody>
      </p:sp>
      <p:sp>
        <p:nvSpPr>
          <p:cNvPr id="5" name="Picture Placeholder 2"/>
          <p:cNvSpPr>
            <a:spLocks noGrp="1"/>
          </p:cNvSpPr>
          <p:nvPr>
            <p:ph type="pic" sz="quarter" idx="12" hasCustomPrompt="1"/>
          </p:nvPr>
        </p:nvSpPr>
        <p:spPr>
          <a:xfrm>
            <a:off x="6231600" y="316800"/>
            <a:ext cx="5644800" cy="5583600"/>
          </a:xfrm>
        </p:spPr>
        <p:txBody>
          <a:bodyPr/>
          <a:lstStyle>
            <a:lvl1pPr marL="0" indent="0">
              <a:buFontTx/>
              <a:buNone/>
              <a:defRPr b="0"/>
            </a:lvl1pPr>
          </a:lstStyle>
          <a:p>
            <a:r>
              <a:rPr lang="en-GB" dirty="0"/>
              <a:t>Click here and add image via Templafy Image Library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>
          <a:xfrm>
            <a:off x="11807992" y="6581497"/>
            <a:ext cx="252000" cy="153888"/>
          </a:xfrm>
        </p:spPr>
        <p:txBody>
          <a:bodyPr/>
          <a:lstStyle/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7" name="Date Placeholder 6" hidden="1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78417F83-4CBA-48F2-BAD0-783AE3701E32}" type="datetimeFigureOut">
              <a:rPr lang="en-GB" smtClean="0"/>
              <a:pPr/>
              <a:t>06/05/2026</a:t>
            </a:fld>
            <a:r>
              <a:rPr lang="en-GB" dirty="0"/>
              <a:t>29/10/2017</a:t>
            </a:r>
          </a:p>
        </p:txBody>
      </p:sp>
      <p:sp>
        <p:nvSpPr>
          <p:cNvPr id="8" name="Footer Placeholder 7" hidden="1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70041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24" userDrawn="1">
          <p15:clr>
            <a:srgbClr val="A4A3A4"/>
          </p15:clr>
        </p15:guide>
        <p15:guide id="2" pos="3754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Placeholder title 1"/>
          <p:cNvSpPr>
            <a:spLocks noGrp="1" noChangeArrowheads="1"/>
          </p:cNvSpPr>
          <p:nvPr>
            <p:ph type="title"/>
          </p:nvPr>
        </p:nvSpPr>
        <p:spPr bwMode="auto">
          <a:xfrm>
            <a:off x="315913" y="149115"/>
            <a:ext cx="11557000" cy="1309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/>
              <a:t>Click to edit Master title style</a:t>
            </a:r>
            <a:endParaRPr lang="en-GB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85838" y="1960079"/>
            <a:ext cx="10220325" cy="3937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/>
              <a:t>Click to edit Master text styles</a:t>
            </a:r>
            <a:endParaRPr lang="en-GB"/>
          </a:p>
          <a:p>
            <a:pPr lvl="1"/>
            <a:r>
              <a:rPr lang="en-GB" noProof="0" dirty="0"/>
              <a:t>Second level</a:t>
            </a:r>
            <a:endParaRPr lang="en-GB"/>
          </a:p>
          <a:p>
            <a:pPr lvl="2"/>
            <a:r>
              <a:rPr lang="en-GB" noProof="0" dirty="0"/>
              <a:t>Third level</a:t>
            </a:r>
            <a:endParaRPr lang="en-GB"/>
          </a:p>
          <a:p>
            <a:pPr lvl="3"/>
            <a:r>
              <a:rPr lang="en-GB" noProof="0" dirty="0"/>
              <a:t>Fourth level</a:t>
            </a:r>
            <a:endParaRPr lang="en-GB"/>
          </a:p>
          <a:p>
            <a:pPr lvl="4"/>
            <a:r>
              <a:rPr lang="en-GB" noProof="0" dirty="0"/>
              <a:t>Fifth level</a:t>
            </a:r>
            <a:endParaRPr lang="en-GB"/>
          </a:p>
          <a:p>
            <a:pPr lvl="5"/>
            <a:r>
              <a:rPr lang="en-GB" noProof="0" dirty="0"/>
              <a:t>6 level</a:t>
            </a:r>
            <a:endParaRPr lang="en-GB"/>
          </a:p>
          <a:p>
            <a:pPr lvl="6"/>
            <a:r>
              <a:rPr lang="en-GB" noProof="0" dirty="0"/>
              <a:t>7 level</a:t>
            </a:r>
            <a:endParaRPr lang="en-GB"/>
          </a:p>
          <a:p>
            <a:pPr lvl="7"/>
            <a:r>
              <a:rPr lang="en-GB" noProof="0" dirty="0"/>
              <a:t>8 level</a:t>
            </a:r>
            <a:endParaRPr lang="en-GB"/>
          </a:p>
          <a:p>
            <a:pPr lvl="8"/>
            <a:r>
              <a:rPr lang="en-GB" noProof="0" dirty="0"/>
              <a:t>9 level</a:t>
            </a:r>
            <a:endParaRPr lang="en-GB"/>
          </a:p>
        </p:txBody>
      </p:sp>
      <p:pic>
        <p:nvPicPr>
          <p:cNvPr id="623456334" name="SecondaryLogo_sort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0206000" y="5997600"/>
            <a:ext cx="1658237" cy="558000"/>
          </a:xfrm>
          <a:prstGeom prst="rect">
            <a:avLst/>
          </a:prstGeom>
        </p:spPr>
      </p:pic>
      <p:sp>
        <p:nvSpPr>
          <p:cNvPr id="19" name="FLD_Event"/>
          <p:cNvSpPr txBox="1">
            <a:spLocks noChangeArrowheads="1"/>
          </p:cNvSpPr>
          <p:nvPr userDrawn="1"/>
        </p:nvSpPr>
        <p:spPr bwMode="auto">
          <a:xfrm>
            <a:off x="3691333" y="5997600"/>
            <a:ext cx="2271840" cy="447676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wrap="square" lIns="0" tIns="342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700" b="0" cap="all" baseline="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7" name="Au logo"/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00" y="5999002"/>
            <a:ext cx="557570" cy="558000"/>
          </a:xfrm>
          <a:prstGeom prst="rect">
            <a:avLst/>
          </a:prstGeom>
        </p:spPr>
      </p:pic>
      <p:sp>
        <p:nvSpPr>
          <p:cNvPr id="25" name="OFF_logo2Computed"/>
          <p:cNvSpPr txBox="1">
            <a:spLocks noChangeArrowheads="1"/>
          </p:cNvSpPr>
          <p:nvPr userDrawn="1"/>
        </p:nvSpPr>
        <p:spPr bwMode="auto">
          <a:xfrm>
            <a:off x="972000" y="5997600"/>
            <a:ext cx="2350045" cy="676612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wrap="square" lIns="0" tIns="583200" rIns="0" bIns="0">
            <a:spAutoFit/>
          </a:bodyPr>
          <a:lstStyle/>
          <a:p>
            <a:pPr>
              <a:lnSpc>
                <a:spcPct val="95000"/>
              </a:lnSpc>
              <a:defRPr/>
            </a:pPr>
            <a:r>
              <a:rPr lang="en-GB" sz="600" cap="all" spc="40" baseline="0" dirty="0">
                <a:solidFill>
                  <a:schemeClr val="tx1"/>
                </a:solidFill>
                <a:latin typeface="AU Passata Light" pitchFamily="34" charset="0"/>
              </a:rPr>
              <a:t>Department of Environmental Science</a:t>
            </a:r>
          </a:p>
        </p:txBody>
      </p:sp>
      <p:sp>
        <p:nvSpPr>
          <p:cNvPr id="26" name="OFF_logo1Computed"/>
          <p:cNvSpPr/>
          <p:nvPr userDrawn="1"/>
        </p:nvSpPr>
        <p:spPr bwMode="auto">
          <a:xfrm>
            <a:off x="971999" y="5997600"/>
            <a:ext cx="65" cy="451123"/>
          </a:xfrm>
          <a:prstGeom prst="rect">
            <a:avLst/>
          </a:prstGeom>
          <a:noFill/>
          <a:ln w="1778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30960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U Passata" pitchFamily="34" charset="0"/>
              <a:buNone/>
              <a:tabLst/>
            </a:pPr>
            <a:r>
              <a:rPr kumimoji="0" lang="en-GB" sz="1000" b="0" i="0" u="none" strike="noStrike" cap="all" normalizeH="0" baseline="0" noProof="1">
                <a:ln>
                  <a:noFill/>
                </a:ln>
                <a:solidFill>
                  <a:schemeClr val="tx1"/>
                </a:solidFill>
                <a:effectLst/>
                <a:latin typeface="AU Passata" pitchFamily="34" charset="0"/>
              </a:rPr>
              <a:t>Aarhus
University</a:t>
            </a:r>
          </a:p>
        </p:txBody>
      </p:sp>
      <p:sp>
        <p:nvSpPr>
          <p:cNvPr id="1030" name="Sidetal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807992" y="6581497"/>
            <a:ext cx="252000" cy="13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lnSpc>
                <a:spcPts val="1200"/>
              </a:lnSpc>
              <a:buFontTx/>
              <a:buNone/>
              <a:defRPr sz="700" spc="40" baseline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2" name="Date Placeholder 1" hidden="1"/>
          <p:cNvSpPr>
            <a:spLocks noGrp="1"/>
          </p:cNvSpPr>
          <p:nvPr>
            <p:ph type="dt" sz="half" idx="2"/>
          </p:nvPr>
        </p:nvSpPr>
        <p:spPr>
          <a:xfrm>
            <a:off x="0" y="7020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78417F83-4CBA-48F2-BAD0-783AE3701E32}" type="datetimeFigureOut">
              <a:rPr lang="en-GB" smtClean="0"/>
              <a:pPr/>
              <a:t>06/05/2026</a:t>
            </a:fld>
            <a:r>
              <a:rPr lang="en-GB"/>
              <a:t>29/10/2017</a:t>
            </a:r>
          </a:p>
        </p:txBody>
      </p:sp>
      <p:sp>
        <p:nvSpPr>
          <p:cNvPr id="3" name="Footer Placeholder 2" hidden="1"/>
          <p:cNvSpPr>
            <a:spLocks noGrp="1"/>
          </p:cNvSpPr>
          <p:nvPr>
            <p:ph type="ftr" sz="quarter" idx="3"/>
          </p:nvPr>
        </p:nvSpPr>
        <p:spPr>
          <a:xfrm>
            <a:off x="0" y="7020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">
                <a:noFill/>
              </a:defRPr>
            </a:lvl1pPr>
          </a:lstStyle>
          <a:p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6" r:id="rId2"/>
    <p:sldLayoutId id="2147483673" r:id="rId3"/>
    <p:sldLayoutId id="2147483666" r:id="rId4"/>
    <p:sldLayoutId id="2147483662" r:id="rId5"/>
    <p:sldLayoutId id="2147483649" r:id="rId6"/>
    <p:sldLayoutId id="2147483669" r:id="rId7"/>
    <p:sldLayoutId id="2147483661" r:id="rId8"/>
    <p:sldLayoutId id="2147483668" r:id="rId9"/>
    <p:sldLayoutId id="2147483663" r:id="rId10"/>
    <p:sldLayoutId id="2147483670" r:id="rId11"/>
    <p:sldLayoutId id="2147483654" r:id="rId12"/>
    <p:sldLayoutId id="2147483664" r:id="rId13"/>
    <p:sldLayoutId id="2147483671" r:id="rId14"/>
    <p:sldLayoutId id="2147483650" r:id="rId15"/>
    <p:sldLayoutId id="2147483655" r:id="rId16"/>
    <p:sldLayoutId id="2147483651" r:id="rId17"/>
    <p:sldLayoutId id="2147483672" r:id="rId18"/>
    <p:sldLayoutId id="2147483678" r:id="rId19"/>
    <p:sldLayoutId id="2147483658" r:id="rId20"/>
    <p:sldLayoutId id="2147483679" r:id="rId21"/>
  </p:sldLayoutIdLst>
  <p:hf sldNum="0" hdr="0" ftr="0"/>
  <p:txStyles>
    <p:titleStyle>
      <a:lvl1pPr algn="l" rtl="0" eaLnBrk="1" fontAlgn="base" hangingPunct="1">
        <a:lnSpc>
          <a:spcPct val="89000"/>
        </a:lnSpc>
        <a:spcBef>
          <a:spcPct val="0"/>
        </a:spcBef>
        <a:spcAft>
          <a:spcPct val="0"/>
        </a:spcAft>
        <a:defRPr sz="4500" b="1" cap="all" baseline="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U Passata" pitchFamily="34" charset="0"/>
        </a:defRPr>
      </a:lvl2pPr>
      <a:lvl3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U Passata" pitchFamily="34" charset="0"/>
        </a:defRPr>
      </a:lvl3pPr>
      <a:lvl4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U Passata" pitchFamily="34" charset="0"/>
        </a:defRPr>
      </a:lvl4pPr>
      <a:lvl5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U Passata" pitchFamily="34" charset="0"/>
        </a:defRPr>
      </a:lvl5pPr>
      <a:lvl6pPr marL="4572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U Passata" pitchFamily="34" charset="0"/>
        </a:defRPr>
      </a:lvl6pPr>
      <a:lvl7pPr marL="9144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U Passata" pitchFamily="34" charset="0"/>
        </a:defRPr>
      </a:lvl7pPr>
      <a:lvl8pPr marL="13716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U Passata" pitchFamily="34" charset="0"/>
        </a:defRPr>
      </a:lvl8pPr>
      <a:lvl9pPr marL="18288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U Passata" pitchFamily="34" charset="0"/>
        </a:defRPr>
      </a:lvl9pPr>
    </p:titleStyle>
    <p:bodyStyle>
      <a:lvl1pPr marL="0" indent="0" algn="l" rtl="0" eaLnBrk="1" fontAlgn="base" hangingPunct="1">
        <a:lnSpc>
          <a:spcPct val="99000"/>
        </a:lnSpc>
        <a:spcBef>
          <a:spcPts val="600"/>
        </a:spcBef>
        <a:spcAft>
          <a:spcPct val="0"/>
        </a:spcAft>
        <a:buClr>
          <a:schemeClr val="tx1"/>
        </a:buClr>
        <a:buSzPct val="100000"/>
        <a:buFont typeface="Calibri" panose="020F0502020204030204" pitchFamily="34" charset="0"/>
        <a:buChar char="​"/>
        <a:defRPr sz="2000" b="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180000" algn="l" rtl="0" eaLnBrk="1" fontAlgn="base" hangingPunct="1">
        <a:lnSpc>
          <a:spcPct val="99000"/>
        </a:lnSpc>
        <a:spcBef>
          <a:spcPts val="600"/>
        </a:spcBef>
        <a:spcAft>
          <a:spcPct val="0"/>
        </a:spcAft>
        <a:buClr>
          <a:schemeClr val="tx1"/>
        </a:buClr>
        <a:buSzPct val="100000"/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2pPr>
      <a:lvl3pPr marL="756000" indent="-180000" algn="l" rtl="0" eaLnBrk="1" fontAlgn="base" hangingPunct="1">
        <a:lnSpc>
          <a:spcPct val="99000"/>
        </a:lnSpc>
        <a:spcBef>
          <a:spcPts val="600"/>
        </a:spcBef>
        <a:spcAft>
          <a:spcPct val="0"/>
        </a:spcAft>
        <a:buClr>
          <a:schemeClr val="tx1"/>
        </a:buClr>
        <a:buSzPct val="100000"/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152000" indent="-180000" algn="l" rtl="0" eaLnBrk="1" fontAlgn="base" hangingPunct="1">
        <a:lnSpc>
          <a:spcPct val="99000"/>
        </a:lnSpc>
        <a:spcBef>
          <a:spcPts val="600"/>
        </a:spcBef>
        <a:spcAft>
          <a:spcPct val="0"/>
        </a:spcAft>
        <a:buClr>
          <a:schemeClr val="tx1"/>
        </a:buClr>
        <a:buSzPct val="100000"/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4pPr>
      <a:lvl5pPr marL="1512000" indent="-180000" algn="l" rtl="0" eaLnBrk="1" fontAlgn="base" hangingPunct="1">
        <a:lnSpc>
          <a:spcPct val="99000"/>
        </a:lnSpc>
        <a:spcBef>
          <a:spcPts val="600"/>
        </a:spcBef>
        <a:spcAft>
          <a:spcPct val="0"/>
        </a:spcAft>
        <a:buClr>
          <a:schemeClr val="tx1"/>
        </a:buClr>
        <a:buSzPct val="100000"/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5pPr>
      <a:lvl6pPr marL="1836000" indent="-180000" algn="l" rtl="0" eaLnBrk="1" fontAlgn="base" hangingPunct="1">
        <a:lnSpc>
          <a:spcPct val="99000"/>
        </a:lnSpc>
        <a:spcBef>
          <a:spcPts val="6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6pPr>
      <a:lvl7pPr marL="1836000" indent="-180000" algn="l" rtl="0" eaLnBrk="1" fontAlgn="base" hangingPunct="1">
        <a:lnSpc>
          <a:spcPct val="99000"/>
        </a:lnSpc>
        <a:spcBef>
          <a:spcPts val="6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7pPr>
      <a:lvl8pPr marL="1836000" indent="-180000" algn="l" rtl="0" eaLnBrk="1" fontAlgn="base" hangingPunct="1">
        <a:lnSpc>
          <a:spcPct val="99000"/>
        </a:lnSpc>
        <a:spcBef>
          <a:spcPts val="6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8pPr>
      <a:lvl9pPr marL="1836000" indent="-180000" algn="l" rtl="0" eaLnBrk="1" fontAlgn="base" hangingPunct="1">
        <a:lnSpc>
          <a:spcPct val="99000"/>
        </a:lnSpc>
        <a:spcBef>
          <a:spcPts val="6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4" orient="horz" pos="3715" userDrawn="1">
          <p15:clr>
            <a:srgbClr val="000000"/>
          </p15:clr>
        </p15:guide>
        <p15:guide id="5" orient="horz" pos="4131" userDrawn="1">
          <p15:clr>
            <a:srgbClr val="A4A3A4"/>
          </p15:clr>
        </p15:guide>
        <p15:guide id="6" pos="7479" userDrawn="1">
          <p15:clr>
            <a:srgbClr val="A4A3A4"/>
          </p15:clr>
        </p15:guide>
        <p15:guide id="7" orient="horz" pos="1234" userDrawn="1">
          <p15:clr>
            <a:srgbClr val="000000"/>
          </p15:clr>
        </p15:guide>
        <p15:guide id="8" pos="7059" userDrawn="1">
          <p15:clr>
            <a:srgbClr val="000000"/>
          </p15:clr>
        </p15:guide>
        <p15:guide id="9" pos="199" userDrawn="1">
          <p15:clr>
            <a:srgbClr val="A4A3A4"/>
          </p15:clr>
        </p15:guide>
        <p15:guide id="10" pos="621" userDrawn="1">
          <p15:clr>
            <a:srgbClr val="000000"/>
          </p15:clr>
        </p15:guide>
        <p15:guide id="11" orient="horz" pos="199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FB1E87F-638F-77B4-1B79-32183DF4AD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052" y="2028824"/>
            <a:ext cx="11838720" cy="230822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72354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5953611-041F-E60A-9923-FCDA7AF2B45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8228" y="6047557"/>
            <a:ext cx="3312368" cy="645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209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AA4F43C-2ACF-4F8A-4DDF-C967500057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2014" y="69230"/>
            <a:ext cx="7164796" cy="1396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416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1BE2865-E28D-B69C-646E-CE7A51A5F7D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2889" y="188640"/>
            <a:ext cx="5663046" cy="1104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3957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338072959581141"/>
</p:tagLst>
</file>

<file path=ppt/theme/theme1.xml><?xml version="1.0" encoding="utf-8"?>
<a:theme xmlns:a="http://schemas.openxmlformats.org/drawingml/2006/main" name="AU 16:9">
  <a:themeElements>
    <a:clrScheme name="AU_Blue">
      <a:dk1>
        <a:srgbClr val="000000"/>
      </a:dk1>
      <a:lt1>
        <a:srgbClr val="FFFFFF"/>
      </a:lt1>
      <a:dk2>
        <a:srgbClr val="002546"/>
      </a:dk2>
      <a:lt2>
        <a:srgbClr val="002546"/>
      </a:lt2>
      <a:accent1>
        <a:srgbClr val="0A1439"/>
      </a:accent1>
      <a:accent2>
        <a:srgbClr val="183D83"/>
      </a:accent2>
      <a:accent3>
        <a:srgbClr val="87D1F4"/>
      </a:accent3>
      <a:accent4>
        <a:srgbClr val="33525F"/>
      </a:accent4>
      <a:accent5>
        <a:srgbClr val="548195"/>
      </a:accent5>
      <a:accent6>
        <a:srgbClr val="C6C6C6"/>
      </a:accent6>
      <a:hlink>
        <a:srgbClr val="03428E"/>
      </a:hlink>
      <a:folHlink>
        <a:srgbClr val="03428E"/>
      </a:folHlink>
    </a:clrScheme>
    <a:fontScheme name="AU Passata">
      <a:majorFont>
        <a:latin typeface="AU Passata"/>
        <a:ea typeface=""/>
        <a:cs typeface=""/>
      </a:majorFont>
      <a:minorFont>
        <a:latin typeface="AU Passat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/>
        </a:solidFill>
        <a:ln w="1778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  <a:noAutofit/>
      </a:bodyPr>
      <a:lstStyle>
        <a:defPPr marL="0" marR="0" indent="0" algn="l" defTabSz="914400" rtl="0" eaLnBrk="1" fontAlgn="base" latinLnBrk="0" hangingPunct="1">
          <a:lnSpc>
            <a:spcPct val="95000"/>
          </a:lnSpc>
          <a:spcBef>
            <a:spcPct val="0"/>
          </a:spcBef>
          <a:spcAft>
            <a:spcPct val="0"/>
          </a:spcAft>
          <a:buClrTx/>
          <a:buSzTx/>
          <a:buFont typeface="AU Passata" pitchFamily="34" charset="0"/>
          <a:buNone/>
          <a:tabLst/>
          <a:defRPr kumimoji="0" sz="1600" b="0" i="0" u="none" strike="noStrike" cap="none" normalizeH="0" baseline="0" dirty="0" err="1">
            <a:ln>
              <a:noFill/>
            </a:ln>
            <a:solidFill>
              <a:schemeClr val="bg1"/>
            </a:solidFill>
            <a:effectLst/>
            <a:latin typeface="AU Passat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 w="1778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ts val="3600"/>
          </a:lnSpc>
          <a:spcBef>
            <a:spcPct val="0"/>
          </a:spcBef>
          <a:spcAft>
            <a:spcPct val="0"/>
          </a:spcAft>
          <a:buClrTx/>
          <a:buSzTx/>
          <a:buFont typeface="AU Passata" pitchFamily="34" charset="0"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U Passata" pitchFamily="34" charset="0"/>
          </a:defRPr>
        </a:defPPr>
      </a:lstStyle>
    </a:lnDef>
    <a:txDef>
      <a:spPr>
        <a:noFill/>
      </a:spPr>
      <a:bodyPr wrap="square" lIns="0" tIns="0" rIns="0" bIns="0" rtlCol="0">
        <a:spAutoFit/>
      </a:bodyPr>
      <a:lstStyle>
        <a:defPPr>
          <a:lnSpc>
            <a:spcPct val="95000"/>
          </a:lnSpc>
          <a:defRPr sz="1600" dirty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U PowerPoint Template 16-9.potx" id="{7A6F7BDC-B87C-43B1-A03F-8FC29EB8E4AA}" vid="{0342C178-0357-4DD1-B9D7-A15D067ACA9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Custom</PresentationFormat>
  <Paragraphs>3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AU Passata Light</vt:lpstr>
      <vt:lpstr>AU Peto</vt:lpstr>
      <vt:lpstr>AU Passata</vt:lpstr>
      <vt:lpstr>Calibri</vt:lpstr>
      <vt:lpstr>Arial</vt:lpstr>
      <vt:lpstr>Georgia</vt:lpstr>
      <vt:lpstr>AU 16:9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2026-05-06T17:34:41Z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luginDependencies_0">
    <vt:lpwstr>{"635926855539746206:636045261152541358":[{"dependencyType":"DataSource","dependencyId":":","dependencyVersion":null},{"dependencyType":"DataSource","dependencyId":":","dependencyVersion":null},{"dependencyType":"DataSource","dependencyId":":","dependency</vt:lpwstr>
  </property>
  <property fmtid="{D5CDD505-2E9C-101B-9397-08002B2CF9AE}" pid="3" name="PluginDependencies_1">
    <vt:lpwstr>Version":null},{"dependencyType":"DataSource","dependencyId":":","dependencyVersion":null},{"dependencyType":"DataSource","dependencyId":":","dependencyVersion":null},{"dependencyType":"DataSource","dependencyId":":","dependencyVersion":null},{"dependency</vt:lpwstr>
  </property>
  <property fmtid="{D5CDD505-2E9C-101B-9397-08002B2CF9AE}" pid="4" name="PluginDependencies_2">
    <vt:lpwstr>Type":"DataSource","dependencyId":":","dependencyVersion":null},{"dependencyType":"DataSource","dependencyId":":","dependencyVersion":null},{"dependencyType":"DataSource","dependencyId":":","dependencyVersion":null},{"dependencyType":"DataSource","depende</vt:lpwstr>
  </property>
  <property fmtid="{D5CDD505-2E9C-101B-9397-08002B2CF9AE}" pid="5" name="PluginDependencies_3">
    <vt:lpwstr>ncyId":":","dependencyVersion":null},{"dependencyType":"DataSource","dependencyId":":","dependencyVersion":null},{"dependencyType":"DataSource","dependencyId":":","dependencyVersion":null},{"dependencyType":"DataSource","dependencyId":":","dependencyVersi</vt:lpwstr>
  </property>
  <property fmtid="{D5CDD505-2E9C-101B-9397-08002B2CF9AE}" pid="6" name="PluginDependencies_4">
    <vt:lpwstr>on":null},{"dependencyType":"DataSource","dependencyId":":","dependencyVersion":null},{"dependencyType":"DataSource","dependencyId":":","dependencyVersion":null},{"dependencyType":"DataSource","dependencyId":":","dependencyVersion":null},{"dependencyType"</vt:lpwstr>
  </property>
  <property fmtid="{D5CDD505-2E9C-101B-9397-08002B2CF9AE}" pid="7" name="PluginDependencies_5">
    <vt:lpwstr>:"DataSource","dependencyId":":","dependencyVersion":null},{"dependencyType":"DataSource","dependencyId":":","dependencyVersion":null},{"dependencyType":"DataSource","dependencyId":":","dependencyVersion":null},{"dependencyType":"DataSource","dependencyId</vt:lpwstr>
  </property>
  <property fmtid="{D5CDD505-2E9C-101B-9397-08002B2CF9AE}" pid="8" name="PluginDependencies_6">
    <vt:lpwstr>":":","dependencyVersion":null},{"dependencyType":"DataSource","dependencyId":":","dependencyVersion":null},{"dependencyType":"DataSource","dependencyId":":","dependencyVersion":null},{"dependencyType":"DataSource","dependencyId":":","dependencyVersion":n</vt:lpwstr>
  </property>
  <property fmtid="{D5CDD505-2E9C-101B-9397-08002B2CF9AE}" pid="9" name="PluginDependencies_7">
    <vt:lpwstr>ull},{"dependencyType":"DataSource","dependencyId":":","dependencyVersion":null},{"dependencyType":"DataSource","dependencyId":":","dependencyVersion":null},{"dependencyType":"DataSource","dependencyId":":","dependencyVersion":null},{"dependencyType":"Dat</vt:lpwstr>
  </property>
  <property fmtid="{D5CDD505-2E9C-101B-9397-08002B2CF9AE}" pid="10" name="PluginDependencies_8">
    <vt:lpwstr>aSource","dependencyId":":","dependencyVersion":null},{"dependencyType":"DataSource","dependencyId":":","dependencyVersion":null},{"dependencyType":"DataSource","dependencyId":":","dependencyVersion":null},{"dependencyType":"DataSource","dependencyId":":"</vt:lpwstr>
  </property>
  <property fmtid="{D5CDD505-2E9C-101B-9397-08002B2CF9AE}" pid="11" name="PluginDependencies_9">
    <vt:lpwstr>,"dependencyVersion":null},{"dependencyType":"DataSource","dependencyId":":","dependencyVersion":null},{"dependencyType":"DataSource","dependencyId":":","dependencyVersion":null},{"dependencyType":"DataSource","dependencyId":":","dependencyVersion":null},</vt:lpwstr>
  </property>
  <property fmtid="{D5CDD505-2E9C-101B-9397-08002B2CF9AE}" pid="12" name="PluginDependencies_10">
    <vt:lpwstr>{"dependencyType":"DataSource","dependencyId":":","dependencyVersion":null},{"dependencyType":"DataSource","dependencyId":":","dependencyVersion":null},{"dependencyType":"DataSource","dependencyId":":","dependencyVersion":null},{"dependencyType":"DataSour</vt:lpwstr>
  </property>
  <property fmtid="{D5CDD505-2E9C-101B-9397-08002B2CF9AE}" pid="13" name="PluginDependencies_11">
    <vt:lpwstr>ce","dependencyId":":","dependencyVersion":null},{"dependencyType":"DataSource","dependencyId":":","dependencyVersion":null},{"dependencyType":"DataSource","dependencyId":":","dependencyVersion":null},{"dependencyType":"DataSource","dependencyId":":","dep</vt:lpwstr>
  </property>
  <property fmtid="{D5CDD505-2E9C-101B-9397-08002B2CF9AE}" pid="14" name="PluginDependencies_12">
    <vt:lpwstr>endencyVersion":null},{"dependencyType":"DataSource","dependencyId":":","dependencyVersion":null},{"dependencyType":"DataSource","dependencyId":":","dependencyVersion":null},{"dependencyType":"DataSource","dependencyId":":","dependencyVersion":null},{"dep</vt:lpwstr>
  </property>
  <property fmtid="{D5CDD505-2E9C-101B-9397-08002B2CF9AE}" pid="15" name="PluginDependencies_13">
    <vt:lpwstr>endencyType":"DataSource","dependencyId":":","dependencyVersion":null},{"dependencyType":"DataSource","dependencyId":":","dependencyVersion":null},{"dependencyType":"DataSource","dependencyId":":","dependencyVersion":null},{"dependencyType":"DataSource","</vt:lpwstr>
  </property>
  <property fmtid="{D5CDD505-2E9C-101B-9397-08002B2CF9AE}" pid="16" name="PluginDependencies_14">
    <vt:lpwstr>dependencyId":":","dependencyVersion":null},{"dependencyType":"DataSource","dependencyId":":","dependencyVersion":null},{"dependencyType":"DataSource","dependencyId":":","dependencyVersion":null},{"dependencyType":"DataSource","dependencyId":":","dependen</vt:lpwstr>
  </property>
  <property fmtid="{D5CDD505-2E9C-101B-9397-08002B2CF9AE}" pid="17" name="PluginDependencies_15">
    <vt:lpwstr>cyVersion":null},{"dependencyType":"DataSource","dependencyId":":","dependencyVersion":null},{"dependencyType":"DataSource","dependencyId":":","dependencyVersion":null},{"dependencyType":"DataSource","dependencyId":":","dependencyVersion":null},{"dependen</vt:lpwstr>
  </property>
  <property fmtid="{D5CDD505-2E9C-101B-9397-08002B2CF9AE}" pid="18" name="PluginDependencies_16">
    <vt:lpwstr>cyType":"DataSource","dependencyId":":","dependencyVersion":null},{"dependencyType":"DataSource","dependencyId":":","dependencyVersion":null},{"dependencyType":"DataSource","dependencyId":":","dependencyVersion":null},{"dependencyType":"DataSource","depen</vt:lpwstr>
  </property>
  <property fmtid="{D5CDD505-2E9C-101B-9397-08002B2CF9AE}" pid="19" name="PluginDependencies_17">
    <vt:lpwstr>dencyId":":","dependencyVersion":null},{"dependencyType":"DataSource","dependencyId":":","dependencyVersion":null},{"dependencyType":"DataSource","dependencyId":":","dependencyVersion":null},{"dependencyType":"DataSource","dependencyId":":","dependencyVer</vt:lpwstr>
  </property>
  <property fmtid="{D5CDD505-2E9C-101B-9397-08002B2CF9AE}" pid="20" name="PluginDependencies_18">
    <vt:lpwstr>sion":null},{"dependencyType":"DataSource","dependencyId":":","dependencyVersion":null},{"dependencyType":"DataSource","dependencyId":":","dependencyVersion":null},{"dependencyType":"DataSource","dependencyId":":","dependencyVersion":null},{"dependencyTyp</vt:lpwstr>
  </property>
  <property fmtid="{D5CDD505-2E9C-101B-9397-08002B2CF9AE}" pid="21" name="PluginDependencies_19">
    <vt:lpwstr>e":"DataSource","dependencyId":":","dependencyVersion":null},{"dependencyType":"DataSource","dependencyId":":","dependencyVersion":null},{"dependencyType":"DataSource","dependencyId":":","dependencyVersion":null},{"dependencyType":"DataSource","dependency</vt:lpwstr>
  </property>
  <property fmtid="{D5CDD505-2E9C-101B-9397-08002B2CF9AE}" pid="22" name="PluginDependencies_20">
    <vt:lpwstr>Id":":","dependencyVersion":null},{"dependencyType":"DataSource","dependencyId":":","dependencyVersion":null},{"dependencyType":"DataSource","dependencyId":":","dependencyVersion":null},{"dependencyType":"DataSource","dependencyId":":","dependencyVersion"</vt:lpwstr>
  </property>
  <property fmtid="{D5CDD505-2E9C-101B-9397-08002B2CF9AE}" pid="23" name="PluginDependencies_21">
    <vt:lpwstr>:null},{"dependencyType":"DataSource","dependencyId":":","dependencyVersion":null},{"dependencyType":"DataSource","dependencyId":":","dependencyVersion":null},{"dependencyType":"DataSource","dependencyId":":","dependencyVersion":null},{"dependencyType":"D</vt:lpwstr>
  </property>
  <property fmtid="{D5CDD505-2E9C-101B-9397-08002B2CF9AE}" pid="24" name="PluginDependencies_22">
    <vt:lpwstr>ataSource","dependencyId":":","dependencyVersion":null},{"dependencyType":"DataSource","dependencyId":":","dependencyVersion":null},{"dependencyType":"DataSource","dependencyId":":","dependencyVersion":null},{"dependencyType":"DataSource","dependencyId":"</vt:lpwstr>
  </property>
  <property fmtid="{D5CDD505-2E9C-101B-9397-08002B2CF9AE}" pid="25" name="PluginDependencies_23">
    <vt:lpwstr>:","dependencyVersion":null},{"dependencyType":"DataSource","dependencyId":":","dependencyVersion":null},{"dependencyType":"DataSource","dependencyId":":","dependencyVersion":null},{"dependencyType":"DataSource","dependencyId":":","dependencyVersion":null</vt:lpwstr>
  </property>
  <property fmtid="{D5CDD505-2E9C-101B-9397-08002B2CF9AE}" pid="26" name="PluginDependencies_24">
    <vt:lpwstr>},{"dependencyType":"DataSource","dependencyId":":","dependencyVersion":null},{"dependencyType":"DataSource","dependencyId":":","dependencyVersion":null},{"dependencyType":"DataSource","dependencyId":":","dependencyVersion":null},{"dependencyType":"DataSo</vt:lpwstr>
  </property>
  <property fmtid="{D5CDD505-2E9C-101B-9397-08002B2CF9AE}" pid="27" name="PluginDependencies_25">
    <vt:lpwstr>urce","dependencyId":":","dependencyVersion":null},{"dependencyType":"DataSource","dependencyId":":","dependencyVersion":null},{"dependencyType":"DataSource","dependencyId":":","dependencyVersion":null},{"dependencyType":"DataSource","dependencyId":":","d</vt:lpwstr>
  </property>
  <property fmtid="{D5CDD505-2E9C-101B-9397-08002B2CF9AE}" pid="28" name="PluginDependencies_26">
    <vt:lpwstr>ependencyVersion":null},{"dependencyType":"DataSource","dependencyId":":","dependencyVersion":null},{"dependencyType":"DataSource","dependencyId":":","dependencyVersion":null},{"dependencyType":"DataSource","dependencyId":":","dependencyVersion":null},{"d</vt:lpwstr>
  </property>
  <property fmtid="{D5CDD505-2E9C-101B-9397-08002B2CF9AE}" pid="29" name="PluginDependencies_27">
    <vt:lpwstr>ependencyType":"DataSource","dependencyId":":","dependencyVersion":null},{"dependencyType":"DataSource","dependencyId":":","dependencyVersion":null},{"dependencyType":"DataSource","dependencyId":":","dependencyVersion":null},{"dependencyType":"DataSource"</vt:lpwstr>
  </property>
  <property fmtid="{D5CDD505-2E9C-101B-9397-08002B2CF9AE}" pid="30" name="PluginDependencies_28">
    <vt:lpwstr>,"dependencyId":":","dependencyVersion":null},{"dependencyType":"DataSource","dependencyId":":","dependencyVersion":null},{"dependencyType":"DataSource","dependencyId":":","dependencyVersion":null},{"dependencyType":"DataSource","dependencyId":":","depend</vt:lpwstr>
  </property>
  <property fmtid="{D5CDD505-2E9C-101B-9397-08002B2CF9AE}" pid="31" name="PluginDependencies_29">
    <vt:lpwstr>encyVersion":null},{"dependencyType":"DataSource","dependencyId":":","dependencyVersion":null},{"dependencyType":"DataSource","dependencyId":":","dependencyVersion":null},{"dependencyType":"DataSource","dependencyId":":","dependencyVersion":null},{"depend</vt:lpwstr>
  </property>
  <property fmtid="{D5CDD505-2E9C-101B-9397-08002B2CF9AE}" pid="32" name="PluginDependencies_30">
    <vt:lpwstr>encyType":"DataSource","dependencyId":":","dependencyVersion":null},{"dependencyType":"DataSource","dependencyId":":","dependencyVersion":null},{"dependencyType":"DataSource","dependencyId":":","dependencyVersion":null},{"dependencyType":"DataSource","dep</vt:lpwstr>
  </property>
  <property fmtid="{D5CDD505-2E9C-101B-9397-08002B2CF9AE}" pid="33" name="PluginDependencies_31">
    <vt:lpwstr>endencyId":":","dependencyVersion":null},{"dependencyType":"DataSource","dependencyId":":","dependencyVersion":null},{"dependencyType":"DataSource","dependencyId":":","dependencyVersion":null},{"dependencyType":"DataSource","dependencyId":":","dependencyV</vt:lpwstr>
  </property>
  <property fmtid="{D5CDD505-2E9C-101B-9397-08002B2CF9AE}" pid="34" name="PluginDependencies_32">
    <vt:lpwstr>ersion":null},{"dependencyType":"DataSource","dependencyId":":","dependencyVersion":null},{"dependencyType":"DataSource","dependencyId":":","dependencyVersion":null},{"dependencyType":"DataSource","dependencyId":":","dependencyVersion":null},{"dependencyT</vt:lpwstr>
  </property>
  <property fmtid="{D5CDD505-2E9C-101B-9397-08002B2CF9AE}" pid="35" name="PluginDependencies_33">
    <vt:lpwstr>ype":"DataSource","dependencyId":":","dependencyVersion":null},{"dependencyType":"DataSource","dependencyId":":","dependencyVersion":null},{"dependencyType":"DataSource","dependencyId":":","dependencyVersion":null},{"dependencyType":"DataSource","dependen</vt:lpwstr>
  </property>
  <property fmtid="{D5CDD505-2E9C-101B-9397-08002B2CF9AE}" pid="36" name="PluginDependencies_34">
    <vt:lpwstr>cyId":":","dependencyVersion":null},{"dependencyType":"DataSource","dependencyId":":","dependencyVersion":null},{"dependencyType":"DataSource","dependencyId":":","dependencyVersion":null},{"dependencyType":"DataSource","dependencyId":":","dependencyVersio</vt:lpwstr>
  </property>
  <property fmtid="{D5CDD505-2E9C-101B-9397-08002B2CF9AE}" pid="37" name="PluginDependencies_35">
    <vt:lpwstr>n":null},{"dependencyType":"DataSource","dependencyId":":","dependencyVersion":null},{"dependencyType":"DataSource","dependencyId":":","dependencyVersion":null},{"dependencyType":"DataSource","dependencyId":":","dependencyVersion":null},{"dependencyType":</vt:lpwstr>
  </property>
  <property fmtid="{D5CDD505-2E9C-101B-9397-08002B2CF9AE}" pid="38" name="PluginDependencies_36">
    <vt:lpwstr>"DataSource","dependencyId":":","dependencyVersion":null},{"dependencyType":"DataSource","dependencyId":":","dependencyVersion":null},{"dependencyType":"DataSource","dependencyId":":","dependencyVersion":null},{"dependencyType":"DataSource","dependencyId"</vt:lpwstr>
  </property>
  <property fmtid="{D5CDD505-2E9C-101B-9397-08002B2CF9AE}" pid="39" name="PluginDependencies_37">
    <vt:lpwstr>:":","dependencyVersion":null},{"dependencyType":"DataSource","dependencyId":":","dependencyVersion":null},{"dependencyType":"DataSource","dependencyId":":","dependencyVersion":null},{"dependencyType":"DataSource","dependencyId":":","dependencyVersion":nu</vt:lpwstr>
  </property>
  <property fmtid="{D5CDD505-2E9C-101B-9397-08002B2CF9AE}" pid="40" name="PluginDependencies_38">
    <vt:lpwstr>ll},{"dependencyType":"DataSource","dependencyId":":","dependencyVersion":null},{"dependencyType":"DataSource","dependencyId":":","dependencyVersion":null},{"dependencyType":"DataSource","dependencyId":":","dependencyVersion":null},{"dependencyType":"Data</vt:lpwstr>
  </property>
  <property fmtid="{D5CDD505-2E9C-101B-9397-08002B2CF9AE}" pid="41" name="PluginDependencies_39">
    <vt:lpwstr>Source","dependencyId":":","dependencyVersion":null},{"dependencyType":"DataSource","dependencyId":":","dependencyVersion":null},{"dependencyType":"DataSource","dependencyId":":","dependencyVersion":null},{"dependencyType":"DataSource","dependencyId":":",</vt:lpwstr>
  </property>
  <property fmtid="{D5CDD505-2E9C-101B-9397-08002B2CF9AE}" pid="42" name="PluginDependencies_40">
    <vt:lpwstr>"dependencyVersion":null},{"dependencyType":"DataSource","dependencyId":":","dependencyVersion":null},{"dependencyType":"DataSource","dependencyId":":","dependencyVersion":null},{"dependencyType":"DataSource","dependencyId":":","dependencyVersion":null},{</vt:lpwstr>
  </property>
  <property fmtid="{D5CDD505-2E9C-101B-9397-08002B2CF9AE}" pid="43" name="PluginDependencies_41">
    <vt:lpwstr>"dependencyType":"DataSource","dependencyId":":","dependencyVersion":null},{"dependencyType":"DataSource","dependencyId":":","dependencyVersion":null},{"dependencyType":"DataSource","dependencyId":":","dependencyVersion":null},{"dependencyType":"DataSourc</vt:lpwstr>
  </property>
  <property fmtid="{D5CDD505-2E9C-101B-9397-08002B2CF9AE}" pid="44" name="PluginDependencies_42">
    <vt:lpwstr>e","dependencyId":":","dependencyVersion":null},{"dependencyType":"DataSource","dependencyId":":","dependencyVersion":null},{"dependencyType":"DataSource","dependencyId":":","dependencyVersion":null},{"dependencyType":"DataSource","dependencyId":":","depe</vt:lpwstr>
  </property>
  <property fmtid="{D5CDD505-2E9C-101B-9397-08002B2CF9AE}" pid="45" name="PluginDependencies_43">
    <vt:lpwstr>ndencyVersion":null},{"dependencyType":"DataSource","dependencyId":":","dependencyVersion":null},{"dependencyType":"DataSource","dependencyId":":","dependencyVersion":null},{"dependencyType":"DataSource","dependencyId":":","dependencyVersion":null},{"depe</vt:lpwstr>
  </property>
  <property fmtid="{D5CDD505-2E9C-101B-9397-08002B2CF9AE}" pid="46" name="PluginDependencies_44">
    <vt:lpwstr>ndencyType":"DataSource","dependencyId":":","dependencyVersion":null},{"dependencyType":"DataSource","dependencyId":":","dependencyVersion":null},{"dependencyType":"DataSource","dependencyId":":","dependencyVersion":null},{"dependencyType":"DataSource","d</vt:lpwstr>
  </property>
  <property fmtid="{D5CDD505-2E9C-101B-9397-08002B2CF9AE}" pid="47" name="PluginDependencies_45">
    <vt:lpwstr>ependencyId":":","dependencyVersion":null},{"dependencyType":"DataSource","dependencyId":":","dependencyVersion":null},{"dependencyType":"DataSource","dependencyId":":","dependencyVersion":null},{"dependencyType":"DataSource","dependencyId":":","dependenc</vt:lpwstr>
  </property>
  <property fmtid="{D5CDD505-2E9C-101B-9397-08002B2CF9AE}" pid="48" name="PluginDependencies_46">
    <vt:lpwstr>yVersion":null},{"dependencyType":"DataSource","dependencyId":":","dependencyVersion":null},{"dependencyType":"DataSource","dependencyId":":","dependencyVersion":null},{"dependencyType":"DataSource","dependencyId":":","dependencyVersion":null},{"dependenc</vt:lpwstr>
  </property>
  <property fmtid="{D5CDD505-2E9C-101B-9397-08002B2CF9AE}" pid="49" name="PluginDependencies_47">
    <vt:lpwstr>yType":"DataSource","dependencyId":":","dependencyVersion":null},{"dependencyType":"DataSource","dependencyId":":","dependencyVersion":null},{"dependencyType":"DataSource","dependencyId":":","dependencyVersion":null},{"dependencyType":"DataSource","depend</vt:lpwstr>
  </property>
  <property fmtid="{D5CDD505-2E9C-101B-9397-08002B2CF9AE}" pid="50" name="PluginDependencies_48">
    <vt:lpwstr>encyId":":","dependencyVersion":null},{"dependencyType":"DataSource","dependencyId":":","dependencyVersion":null},{"dependencyType":"DataSource","dependencyId":":","dependencyVersion":null},{"dependencyType":"DataSource","dependencyId":":","dependencyVers</vt:lpwstr>
  </property>
  <property fmtid="{D5CDD505-2E9C-101B-9397-08002B2CF9AE}" pid="51" name="PluginDependencies_49">
    <vt:lpwstr>ion":null},{"dependencyType":"DataSource","dependencyId":":","dependencyVersion":null},{"dependencyType":"DataSource","dependencyId":":","dependencyVersion":null},{"dependencyType":"DataSource","dependencyId":":","dependencyVersion":null},{"dependencyType</vt:lpwstr>
  </property>
  <property fmtid="{D5CDD505-2E9C-101B-9397-08002B2CF9AE}" pid="52" name="PluginDependencies_50">
    <vt:lpwstr>":"DataSource","dependencyId":":","dependencyVersion":null},{"dependencyType":"DataSource","dependencyId":":","dependencyVersion":null},{"dependencyType":"DataSource","dependencyId":":","dependencyVersion":null},{"dependencyType":"DataSource","dependencyI</vt:lpwstr>
  </property>
  <property fmtid="{D5CDD505-2E9C-101B-9397-08002B2CF9AE}" pid="53" name="PluginDependencies_51">
    <vt:lpwstr>d":":","dependencyVersion":null},{"dependencyType":"DataSource","dependencyId":":","dependencyVersion":null},{"dependencyType":"DataSource","dependencyId":":","dependencyVersion":null},{"dependencyType":"DataSource","dependencyId":":","dependencyVersion":</vt:lpwstr>
  </property>
  <property fmtid="{D5CDD505-2E9C-101B-9397-08002B2CF9AE}" pid="54" name="PluginDependencies_52">
    <vt:lpwstr>null},{"dependencyType":"DataSource","dependencyId":":","dependencyVersion":null},{"dependencyType":"DataSource","dependencyId":":","dependencyVersion":null},{"dependencyType":"DataSource","dependencyId":":","dependencyVersion":null},{"dependencyType":"Da</vt:lpwstr>
  </property>
  <property fmtid="{D5CDD505-2E9C-101B-9397-08002B2CF9AE}" pid="55" name="PluginDependencies_53">
    <vt:lpwstr>taSource","dependencyId":":","dependencyVersion":null}],"635926855539746206:636045261152541359":[],"635926855539746206:636045261152541360":[],"635926855539746206:636045261152541361":[],"635926855539746206:636045261152541362":[],"635690283596553901:6357565</vt:lpwstr>
  </property>
  <property fmtid="{D5CDD505-2E9C-101B-9397-08002B2CF9AE}" pid="56" name="PluginDependencies_54">
    <vt:lpwstr>74568773657":[]}</vt:lpwstr>
  </property>
  <property fmtid="{D5CDD505-2E9C-101B-9397-08002B2CF9AE}" pid="57" name="CustomerId">
    <vt:lpwstr>auoffice</vt:lpwstr>
  </property>
  <property fmtid="{D5CDD505-2E9C-101B-9397-08002B2CF9AE}" pid="58" name="TemplateId">
    <vt:lpwstr>636196524199658508</vt:lpwstr>
  </property>
  <property fmtid="{D5CDD505-2E9C-101B-9397-08002B2CF9AE}" pid="59" name="UserProfileId">
    <vt:lpwstr>636340657181632194</vt:lpwstr>
  </property>
  <property fmtid="{D5CDD505-2E9C-101B-9397-08002B2CF9AE}" pid="60" name="TemplafyTimeStamp">
    <vt:lpwstr>2017-02-24T14:35:30.3621506Z</vt:lpwstr>
  </property>
  <property fmtid="{D5CDD505-2E9C-101B-9397-08002B2CF9AE}" pid="61" name="OfficeID">
    <vt:lpwstr>1807</vt:lpwstr>
  </property>
  <property fmtid="{D5CDD505-2E9C-101B-9397-08002B2CF9AE}" pid="62" name="colorthemechange">
    <vt:lpwstr>True</vt:lpwstr>
  </property>
</Properties>
</file>